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2" r:id="rId19"/>
    <p:sldId id="274" r:id="rId20"/>
    <p:sldId id="273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elvetica Neue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SVSGhuOTtEsVe4eNDwKih7uzw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F23B52-47BB-4BD3-8CEF-56388887783F}" v="18" dt="2021-01-20T14:57:22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customschemas.google.com/relationships/presentationmetadata" Target="meta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ína Duschková" userId="53fcc44d-acfa-40ce-8dfd-d3f1c0a7619a" providerId="ADAL" clId="{C9F87D8B-B5C3-224F-8D92-105CC052656B}"/>
    <pc:docChg chg="undo custSel modSld">
      <pc:chgData name="Karolína Duschková" userId="53fcc44d-acfa-40ce-8dfd-d3f1c0a7619a" providerId="ADAL" clId="{C9F87D8B-B5C3-224F-8D92-105CC052656B}" dt="2021-01-18T16:30:32.555" v="550" actId="20577"/>
      <pc:docMkLst>
        <pc:docMk/>
      </pc:docMkLst>
      <pc:sldChg chg="modSp">
        <pc:chgData name="Karolína Duschková" userId="53fcc44d-acfa-40ce-8dfd-d3f1c0a7619a" providerId="ADAL" clId="{C9F87D8B-B5C3-224F-8D92-105CC052656B}" dt="2021-01-18T16:25:31.565" v="267" actId="14100"/>
        <pc:sldMkLst>
          <pc:docMk/>
          <pc:sldMk cId="0" sldId="257"/>
        </pc:sldMkLst>
        <pc:spChg chg="mod">
          <ac:chgData name="Karolína Duschková" userId="53fcc44d-acfa-40ce-8dfd-d3f1c0a7619a" providerId="ADAL" clId="{C9F87D8B-B5C3-224F-8D92-105CC052656B}" dt="2021-01-18T16:21:47.981" v="11" actId="20577"/>
          <ac:spMkLst>
            <pc:docMk/>
            <pc:sldMk cId="0" sldId="257"/>
            <ac:spMk id="100" creationId="{00000000-0000-0000-0000-000000000000}"/>
          </ac:spMkLst>
        </pc:spChg>
        <pc:spChg chg="mod">
          <ac:chgData name="Karolína Duschková" userId="53fcc44d-acfa-40ce-8dfd-d3f1c0a7619a" providerId="ADAL" clId="{C9F87D8B-B5C3-224F-8D92-105CC052656B}" dt="2021-01-18T16:25:31.565" v="267" actId="14100"/>
          <ac:spMkLst>
            <pc:docMk/>
            <pc:sldMk cId="0" sldId="257"/>
            <ac:spMk id="104" creationId="{00000000-0000-0000-0000-000000000000}"/>
          </ac:spMkLst>
        </pc:spChg>
      </pc:sldChg>
      <pc:sldChg chg="modSp">
        <pc:chgData name="Karolína Duschková" userId="53fcc44d-acfa-40ce-8dfd-d3f1c0a7619a" providerId="ADAL" clId="{C9F87D8B-B5C3-224F-8D92-105CC052656B}" dt="2021-01-18T16:30:32.555" v="550" actId="20577"/>
        <pc:sldMkLst>
          <pc:docMk/>
          <pc:sldMk cId="0" sldId="259"/>
        </pc:sldMkLst>
        <pc:spChg chg="mod">
          <ac:chgData name="Karolína Duschková" userId="53fcc44d-acfa-40ce-8dfd-d3f1c0a7619a" providerId="ADAL" clId="{C9F87D8B-B5C3-224F-8D92-105CC052656B}" dt="2021-01-18T16:26:51.725" v="331" actId="20577"/>
          <ac:spMkLst>
            <pc:docMk/>
            <pc:sldMk cId="0" sldId="259"/>
            <ac:spMk id="120" creationId="{00000000-0000-0000-0000-000000000000}"/>
          </ac:spMkLst>
        </pc:spChg>
        <pc:spChg chg="mod">
          <ac:chgData name="Karolína Duschková" userId="53fcc44d-acfa-40ce-8dfd-d3f1c0a7619a" providerId="ADAL" clId="{C9F87D8B-B5C3-224F-8D92-105CC052656B}" dt="2021-01-18T16:29:30.440" v="490" actId="20577"/>
          <ac:spMkLst>
            <pc:docMk/>
            <pc:sldMk cId="0" sldId="259"/>
            <ac:spMk id="124" creationId="{00000000-0000-0000-0000-000000000000}"/>
          </ac:spMkLst>
        </pc:spChg>
        <pc:spChg chg="mod">
          <ac:chgData name="Karolína Duschková" userId="53fcc44d-acfa-40ce-8dfd-d3f1c0a7619a" providerId="ADAL" clId="{C9F87D8B-B5C3-224F-8D92-105CC052656B}" dt="2021-01-18T16:29:55.646" v="537" actId="20577"/>
          <ac:spMkLst>
            <pc:docMk/>
            <pc:sldMk cId="0" sldId="259"/>
            <ac:spMk id="125" creationId="{00000000-0000-0000-0000-000000000000}"/>
          </ac:spMkLst>
        </pc:spChg>
        <pc:spChg chg="mod">
          <ac:chgData name="Karolína Duschková" userId="53fcc44d-acfa-40ce-8dfd-d3f1c0a7619a" providerId="ADAL" clId="{C9F87D8B-B5C3-224F-8D92-105CC052656B}" dt="2021-01-18T16:30:32.555" v="550" actId="20577"/>
          <ac:spMkLst>
            <pc:docMk/>
            <pc:sldMk cId="0" sldId="259"/>
            <ac:spMk id="126" creationId="{00000000-0000-0000-0000-000000000000}"/>
          </ac:spMkLst>
        </pc:spChg>
      </pc:sldChg>
      <pc:sldChg chg="modSp">
        <pc:chgData name="Karolína Duschková" userId="53fcc44d-acfa-40ce-8dfd-d3f1c0a7619a" providerId="ADAL" clId="{C9F87D8B-B5C3-224F-8D92-105CC052656B}" dt="2021-01-18T16:29:05.970" v="443" actId="14100"/>
        <pc:sldMkLst>
          <pc:docMk/>
          <pc:sldMk cId="0" sldId="260"/>
        </pc:sldMkLst>
        <pc:spChg chg="mod">
          <ac:chgData name="Karolína Duschková" userId="53fcc44d-acfa-40ce-8dfd-d3f1c0a7619a" providerId="ADAL" clId="{C9F87D8B-B5C3-224F-8D92-105CC052656B}" dt="2021-01-18T16:29:05.970" v="443" actId="14100"/>
          <ac:spMkLst>
            <pc:docMk/>
            <pc:sldMk cId="0" sldId="260"/>
            <ac:spMk id="140" creationId="{00000000-0000-0000-0000-000000000000}"/>
          </ac:spMkLst>
        </pc:spChg>
      </pc:sldChg>
    </pc:docChg>
  </pc:docChgLst>
  <pc:docChgLst>
    <pc:chgData name="Karolína Duschková" userId="53fcc44d-acfa-40ce-8dfd-d3f1c0a7619a" providerId="ADAL" clId="{44F23B52-47BB-4BD3-8CEF-56388887783F}"/>
    <pc:docChg chg="undo redo custSel addSld delSld modSld">
      <pc:chgData name="Karolína Duschková" userId="53fcc44d-acfa-40ce-8dfd-d3f1c0a7619a" providerId="ADAL" clId="{44F23B52-47BB-4BD3-8CEF-56388887783F}" dt="2021-01-20T15:25:42.912" v="3610" actId="20577"/>
      <pc:docMkLst>
        <pc:docMk/>
      </pc:docMkLst>
      <pc:sldChg chg="modSp mod">
        <pc:chgData name="Karolína Duschková" userId="53fcc44d-acfa-40ce-8dfd-d3f1c0a7619a" providerId="ADAL" clId="{44F23B52-47BB-4BD3-8CEF-56388887783F}" dt="2021-01-20T12:33:11.513" v="1326" actId="1076"/>
        <pc:sldMkLst>
          <pc:docMk/>
          <pc:sldMk cId="0" sldId="256"/>
        </pc:sldMkLst>
        <pc:spChg chg="mod">
          <ac:chgData name="Karolína Duschková" userId="53fcc44d-acfa-40ce-8dfd-d3f1c0a7619a" providerId="ADAL" clId="{44F23B52-47BB-4BD3-8CEF-56388887783F}" dt="2021-01-19T08:44:30.961" v="20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19T09:02:09.364" v="21"/>
          <ac:spMkLst>
            <pc:docMk/>
            <pc:sldMk cId="0" sldId="256"/>
            <ac:spMk id="90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20T12:33:11.513" v="1326" actId="1076"/>
          <ac:spMkLst>
            <pc:docMk/>
            <pc:sldMk cId="0" sldId="256"/>
            <ac:spMk id="95" creationId="{00000000-0000-0000-0000-000000000000}"/>
          </ac:spMkLst>
        </pc:spChg>
      </pc:sldChg>
      <pc:sldChg chg="addSp delSp modSp mod">
        <pc:chgData name="Karolína Duschková" userId="53fcc44d-acfa-40ce-8dfd-d3f1c0a7619a" providerId="ADAL" clId="{44F23B52-47BB-4BD3-8CEF-56388887783F}" dt="2021-01-20T15:25:42.912" v="3610" actId="20577"/>
        <pc:sldMkLst>
          <pc:docMk/>
          <pc:sldMk cId="0" sldId="257"/>
        </pc:sldMkLst>
        <pc:spChg chg="add mod">
          <ac:chgData name="Karolína Duschková" userId="53fcc44d-acfa-40ce-8dfd-d3f1c0a7619a" providerId="ADAL" clId="{44F23B52-47BB-4BD3-8CEF-56388887783F}" dt="2021-01-20T12:33:17.441" v="1327"/>
          <ac:spMkLst>
            <pc:docMk/>
            <pc:sldMk cId="0" sldId="257"/>
            <ac:spMk id="10" creationId="{417F11EF-3A0D-43B5-B082-102F930D06A3}"/>
          </ac:spMkLst>
        </pc:spChg>
        <pc:spChg chg="mod">
          <ac:chgData name="Karolína Duschková" userId="53fcc44d-acfa-40ce-8dfd-d3f1c0a7619a" providerId="ADAL" clId="{44F23B52-47BB-4BD3-8CEF-56388887783F}" dt="2021-01-20T15:25:42.912" v="3610" actId="20577"/>
          <ac:spMkLst>
            <pc:docMk/>
            <pc:sldMk cId="0" sldId="257"/>
            <ac:spMk id="100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19T09:04:04.212" v="112" actId="20577"/>
          <ac:spMkLst>
            <pc:docMk/>
            <pc:sldMk cId="0" sldId="257"/>
            <ac:spMk id="104" creationId="{00000000-0000-0000-0000-000000000000}"/>
          </ac:spMkLst>
        </pc:spChg>
        <pc:spChg chg="del">
          <ac:chgData name="Karolína Duschková" userId="53fcc44d-acfa-40ce-8dfd-d3f1c0a7619a" providerId="ADAL" clId="{44F23B52-47BB-4BD3-8CEF-56388887783F}" dt="2021-01-20T12:33:21.170" v="1328" actId="478"/>
          <ac:spMkLst>
            <pc:docMk/>
            <pc:sldMk cId="0" sldId="257"/>
            <ac:spMk id="106" creationId="{00000000-0000-0000-0000-000000000000}"/>
          </ac:spMkLst>
        </pc:spChg>
      </pc:sldChg>
      <pc:sldChg chg="modSp mod">
        <pc:chgData name="Karolína Duschková" userId="53fcc44d-acfa-40ce-8dfd-d3f1c0a7619a" providerId="ADAL" clId="{44F23B52-47BB-4BD3-8CEF-56388887783F}" dt="2021-01-19T12:57:00.719" v="1009" actId="6549"/>
        <pc:sldMkLst>
          <pc:docMk/>
          <pc:sldMk cId="0" sldId="258"/>
        </pc:sldMkLst>
        <pc:spChg chg="mod">
          <ac:chgData name="Karolína Duschková" userId="53fcc44d-acfa-40ce-8dfd-d3f1c0a7619a" providerId="ADAL" clId="{44F23B52-47BB-4BD3-8CEF-56388887783F}" dt="2021-01-19T12:57:00.719" v="1009" actId="6549"/>
          <ac:spMkLst>
            <pc:docMk/>
            <pc:sldMk cId="0" sldId="258"/>
            <ac:spMk id="113" creationId="{00000000-0000-0000-0000-000000000000}"/>
          </ac:spMkLst>
        </pc:spChg>
      </pc:sldChg>
      <pc:sldChg chg="addSp delSp modSp mod">
        <pc:chgData name="Karolína Duschková" userId="53fcc44d-acfa-40ce-8dfd-d3f1c0a7619a" providerId="ADAL" clId="{44F23B52-47BB-4BD3-8CEF-56388887783F}" dt="2021-01-20T12:33:26.439" v="1330"/>
        <pc:sldMkLst>
          <pc:docMk/>
          <pc:sldMk cId="0" sldId="259"/>
        </pc:sldMkLst>
        <pc:spChg chg="add mod">
          <ac:chgData name="Karolína Duschková" userId="53fcc44d-acfa-40ce-8dfd-d3f1c0a7619a" providerId="ADAL" clId="{44F23B52-47BB-4BD3-8CEF-56388887783F}" dt="2021-01-20T12:33:26.439" v="1330"/>
          <ac:spMkLst>
            <pc:docMk/>
            <pc:sldMk cId="0" sldId="259"/>
            <ac:spMk id="13" creationId="{159DA5CB-2D32-4BA3-A380-B009A00621C7}"/>
          </ac:spMkLst>
        </pc:spChg>
        <pc:spChg chg="mod">
          <ac:chgData name="Karolína Duschková" userId="53fcc44d-acfa-40ce-8dfd-d3f1c0a7619a" providerId="ADAL" clId="{44F23B52-47BB-4BD3-8CEF-56388887783F}" dt="2021-01-19T12:56:36.454" v="1006" actId="113"/>
          <ac:spMkLst>
            <pc:docMk/>
            <pc:sldMk cId="0" sldId="259"/>
            <ac:spMk id="120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19T09:12:55.547" v="177"/>
          <ac:spMkLst>
            <pc:docMk/>
            <pc:sldMk cId="0" sldId="259"/>
            <ac:spMk id="124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19T09:14:11.169" v="179" actId="20577"/>
          <ac:spMkLst>
            <pc:docMk/>
            <pc:sldMk cId="0" sldId="259"/>
            <ac:spMk id="125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19T12:56:47.580" v="1007" actId="20577"/>
          <ac:spMkLst>
            <pc:docMk/>
            <pc:sldMk cId="0" sldId="259"/>
            <ac:spMk id="126" creationId="{00000000-0000-0000-0000-000000000000}"/>
          </ac:spMkLst>
        </pc:spChg>
        <pc:spChg chg="del">
          <ac:chgData name="Karolína Duschková" userId="53fcc44d-acfa-40ce-8dfd-d3f1c0a7619a" providerId="ADAL" clId="{44F23B52-47BB-4BD3-8CEF-56388887783F}" dt="2021-01-20T12:33:25.273" v="1329" actId="478"/>
          <ac:spMkLst>
            <pc:docMk/>
            <pc:sldMk cId="0" sldId="259"/>
            <ac:spMk id="130" creationId="{00000000-0000-0000-0000-000000000000}"/>
          </ac:spMkLst>
        </pc:spChg>
      </pc:sldChg>
      <pc:sldChg chg="addSp delSp modSp mod">
        <pc:chgData name="Karolína Duschková" userId="53fcc44d-acfa-40ce-8dfd-d3f1c0a7619a" providerId="ADAL" clId="{44F23B52-47BB-4BD3-8CEF-56388887783F}" dt="2021-01-20T15:16:06.259" v="3567"/>
        <pc:sldMkLst>
          <pc:docMk/>
          <pc:sldMk cId="0" sldId="260"/>
        </pc:sldMkLst>
        <pc:spChg chg="add mod">
          <ac:chgData name="Karolína Duschková" userId="53fcc44d-acfa-40ce-8dfd-d3f1c0a7619a" providerId="ADAL" clId="{44F23B52-47BB-4BD3-8CEF-56388887783F}" dt="2021-01-20T12:33:33.205" v="1332"/>
          <ac:spMkLst>
            <pc:docMk/>
            <pc:sldMk cId="0" sldId="260"/>
            <ac:spMk id="14" creationId="{0C4A6A47-EF61-432F-8366-C57D5F7F6B35}"/>
          </ac:spMkLst>
        </pc:spChg>
        <pc:spChg chg="mod">
          <ac:chgData name="Karolína Duschková" userId="53fcc44d-acfa-40ce-8dfd-d3f1c0a7619a" providerId="ADAL" clId="{44F23B52-47BB-4BD3-8CEF-56388887783F}" dt="2021-01-19T10:46:38.756" v="217" actId="6549"/>
          <ac:spMkLst>
            <pc:docMk/>
            <pc:sldMk cId="0" sldId="260"/>
            <ac:spMk id="139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20T15:09:24.558" v="3508" actId="20577"/>
          <ac:spMkLst>
            <pc:docMk/>
            <pc:sldMk cId="0" sldId="260"/>
            <ac:spMk id="140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20T15:16:06.259" v="3567"/>
          <ac:spMkLst>
            <pc:docMk/>
            <pc:sldMk cId="0" sldId="260"/>
            <ac:spMk id="141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20T14:56:49.329" v="3353" actId="20577"/>
          <ac:spMkLst>
            <pc:docMk/>
            <pc:sldMk cId="0" sldId="260"/>
            <ac:spMk id="142" creationId="{00000000-0000-0000-0000-000000000000}"/>
          </ac:spMkLst>
        </pc:spChg>
        <pc:spChg chg="del">
          <ac:chgData name="Karolína Duschková" userId="53fcc44d-acfa-40ce-8dfd-d3f1c0a7619a" providerId="ADAL" clId="{44F23B52-47BB-4BD3-8CEF-56388887783F}" dt="2021-01-20T12:33:31.983" v="1331" actId="478"/>
          <ac:spMkLst>
            <pc:docMk/>
            <pc:sldMk cId="0" sldId="260"/>
            <ac:spMk id="146" creationId="{00000000-0000-0000-0000-000000000000}"/>
          </ac:spMkLst>
        </pc:spChg>
      </pc:sldChg>
      <pc:sldChg chg="addSp delSp modSp mod">
        <pc:chgData name="Karolína Duschková" userId="53fcc44d-acfa-40ce-8dfd-d3f1c0a7619a" providerId="ADAL" clId="{44F23B52-47BB-4BD3-8CEF-56388887783F}" dt="2021-01-20T12:33:40.925" v="1334"/>
        <pc:sldMkLst>
          <pc:docMk/>
          <pc:sldMk cId="0" sldId="261"/>
        </pc:sldMkLst>
        <pc:spChg chg="add mod">
          <ac:chgData name="Karolína Duschková" userId="53fcc44d-acfa-40ce-8dfd-d3f1c0a7619a" providerId="ADAL" clId="{44F23B52-47BB-4BD3-8CEF-56388887783F}" dt="2021-01-20T12:33:40.925" v="1334"/>
          <ac:spMkLst>
            <pc:docMk/>
            <pc:sldMk cId="0" sldId="261"/>
            <ac:spMk id="27" creationId="{02C60C8B-C128-4B16-9790-B225FBDEB515}"/>
          </ac:spMkLst>
        </pc:spChg>
        <pc:spChg chg="mod">
          <ac:chgData name="Karolína Duschková" userId="53fcc44d-acfa-40ce-8dfd-d3f1c0a7619a" providerId="ADAL" clId="{44F23B52-47BB-4BD3-8CEF-56388887783F}" dt="2021-01-19T10:49:13.360" v="387" actId="20577"/>
          <ac:spMkLst>
            <pc:docMk/>
            <pc:sldMk cId="0" sldId="261"/>
            <ac:spMk id="155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19T10:47:24.306" v="243" actId="20577"/>
          <ac:spMkLst>
            <pc:docMk/>
            <pc:sldMk cId="0" sldId="261"/>
            <ac:spMk id="156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19T10:49:00.379" v="375" actId="20577"/>
          <ac:spMkLst>
            <pc:docMk/>
            <pc:sldMk cId="0" sldId="261"/>
            <ac:spMk id="157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19T10:49:44.771" v="459" actId="20577"/>
          <ac:spMkLst>
            <pc:docMk/>
            <pc:sldMk cId="0" sldId="261"/>
            <ac:spMk id="158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19T10:49:42.388" v="457" actId="20577"/>
          <ac:spMkLst>
            <pc:docMk/>
            <pc:sldMk cId="0" sldId="261"/>
            <ac:spMk id="159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19T10:50:22.415" v="512" actId="20577"/>
          <ac:spMkLst>
            <pc:docMk/>
            <pc:sldMk cId="0" sldId="261"/>
            <ac:spMk id="160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19T10:50:37.445" v="536" actId="20577"/>
          <ac:spMkLst>
            <pc:docMk/>
            <pc:sldMk cId="0" sldId="261"/>
            <ac:spMk id="161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19T10:51:46.083" v="578" actId="20577"/>
          <ac:spMkLst>
            <pc:docMk/>
            <pc:sldMk cId="0" sldId="261"/>
            <ac:spMk id="162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19T10:50:56.909" v="564" actId="20577"/>
          <ac:spMkLst>
            <pc:docMk/>
            <pc:sldMk cId="0" sldId="261"/>
            <ac:spMk id="163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19T10:51:54.228" v="600" actId="20577"/>
          <ac:spMkLst>
            <pc:docMk/>
            <pc:sldMk cId="0" sldId="261"/>
            <ac:spMk id="164" creationId="{00000000-0000-0000-0000-000000000000}"/>
          </ac:spMkLst>
        </pc:spChg>
        <pc:spChg chg="del">
          <ac:chgData name="Karolína Duschková" userId="53fcc44d-acfa-40ce-8dfd-d3f1c0a7619a" providerId="ADAL" clId="{44F23B52-47BB-4BD3-8CEF-56388887783F}" dt="2021-01-20T12:33:39.772" v="1333" actId="478"/>
          <ac:spMkLst>
            <pc:docMk/>
            <pc:sldMk cId="0" sldId="261"/>
            <ac:spMk id="175" creationId="{00000000-0000-0000-0000-000000000000}"/>
          </ac:spMkLst>
        </pc:spChg>
      </pc:sldChg>
      <pc:sldChg chg="addSp delSp modSp mod">
        <pc:chgData name="Karolína Duschková" userId="53fcc44d-acfa-40ce-8dfd-d3f1c0a7619a" providerId="ADAL" clId="{44F23B52-47BB-4BD3-8CEF-56388887783F}" dt="2021-01-20T14:48:57.895" v="3317" actId="20577"/>
        <pc:sldMkLst>
          <pc:docMk/>
          <pc:sldMk cId="0" sldId="262"/>
        </pc:sldMkLst>
        <pc:spChg chg="add mod">
          <ac:chgData name="Karolína Duschková" userId="53fcc44d-acfa-40ce-8dfd-d3f1c0a7619a" providerId="ADAL" clId="{44F23B52-47BB-4BD3-8CEF-56388887783F}" dt="2021-01-20T12:33:46.829" v="1336"/>
          <ac:spMkLst>
            <pc:docMk/>
            <pc:sldMk cId="0" sldId="262"/>
            <ac:spMk id="16" creationId="{6BF83248-3F05-47AE-8759-F6D837CDAC8D}"/>
          </ac:spMkLst>
        </pc:spChg>
        <pc:spChg chg="mod">
          <ac:chgData name="Karolína Duschková" userId="53fcc44d-acfa-40ce-8dfd-d3f1c0a7619a" providerId="ADAL" clId="{44F23B52-47BB-4BD3-8CEF-56388887783F}" dt="2021-01-19T10:55:45.332" v="875" actId="404"/>
          <ac:spMkLst>
            <pc:docMk/>
            <pc:sldMk cId="0" sldId="262"/>
            <ac:spMk id="184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19T10:54:23.443" v="795" actId="20577"/>
          <ac:spMkLst>
            <pc:docMk/>
            <pc:sldMk cId="0" sldId="262"/>
            <ac:spMk id="185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20T14:48:55.381" v="3315" actId="20577"/>
          <ac:spMkLst>
            <pc:docMk/>
            <pc:sldMk cId="0" sldId="262"/>
            <ac:spMk id="186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20T14:48:49.958" v="3311" actId="20577"/>
          <ac:spMkLst>
            <pc:docMk/>
            <pc:sldMk cId="0" sldId="262"/>
            <ac:spMk id="187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19T10:55:38.302" v="872" actId="20577"/>
          <ac:spMkLst>
            <pc:docMk/>
            <pc:sldMk cId="0" sldId="262"/>
            <ac:spMk id="190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20T14:48:57.895" v="3317" actId="20577"/>
          <ac:spMkLst>
            <pc:docMk/>
            <pc:sldMk cId="0" sldId="262"/>
            <ac:spMk id="191" creationId="{00000000-0000-0000-0000-000000000000}"/>
          </ac:spMkLst>
        </pc:spChg>
        <pc:spChg chg="del">
          <ac:chgData name="Karolína Duschková" userId="53fcc44d-acfa-40ce-8dfd-d3f1c0a7619a" providerId="ADAL" clId="{44F23B52-47BB-4BD3-8CEF-56388887783F}" dt="2021-01-20T12:33:45.696" v="1335" actId="478"/>
          <ac:spMkLst>
            <pc:docMk/>
            <pc:sldMk cId="0" sldId="262"/>
            <ac:spMk id="193" creationId="{00000000-0000-0000-0000-000000000000}"/>
          </ac:spMkLst>
        </pc:spChg>
      </pc:sldChg>
      <pc:sldChg chg="modSp mod">
        <pc:chgData name="Karolína Duschková" userId="53fcc44d-acfa-40ce-8dfd-d3f1c0a7619a" providerId="ADAL" clId="{44F23B52-47BB-4BD3-8CEF-56388887783F}" dt="2021-01-19T10:56:25.541" v="906" actId="20577"/>
        <pc:sldMkLst>
          <pc:docMk/>
          <pc:sldMk cId="0" sldId="263"/>
        </pc:sldMkLst>
        <pc:spChg chg="mod">
          <ac:chgData name="Karolína Duschková" userId="53fcc44d-acfa-40ce-8dfd-d3f1c0a7619a" providerId="ADAL" clId="{44F23B52-47BB-4BD3-8CEF-56388887783F}" dt="2021-01-19T10:56:25.541" v="906" actId="20577"/>
          <ac:spMkLst>
            <pc:docMk/>
            <pc:sldMk cId="0" sldId="263"/>
            <ac:spMk id="201" creationId="{00000000-0000-0000-0000-000000000000}"/>
          </ac:spMkLst>
        </pc:spChg>
      </pc:sldChg>
      <pc:sldChg chg="addSp delSp modSp mod">
        <pc:chgData name="Karolína Duschková" userId="53fcc44d-acfa-40ce-8dfd-d3f1c0a7619a" providerId="ADAL" clId="{44F23B52-47BB-4BD3-8CEF-56388887783F}" dt="2021-01-20T15:18:00.741" v="3595" actId="20577"/>
        <pc:sldMkLst>
          <pc:docMk/>
          <pc:sldMk cId="0" sldId="264"/>
        </pc:sldMkLst>
        <pc:spChg chg="add mod">
          <ac:chgData name="Karolína Duschková" userId="53fcc44d-acfa-40ce-8dfd-d3f1c0a7619a" providerId="ADAL" clId="{44F23B52-47BB-4BD3-8CEF-56388887783F}" dt="2021-01-20T12:33:52.784" v="1338"/>
          <ac:spMkLst>
            <pc:docMk/>
            <pc:sldMk cId="0" sldId="264"/>
            <ac:spMk id="10" creationId="{75588D7B-1F0C-4FF8-8B78-E336256149BD}"/>
          </ac:spMkLst>
        </pc:spChg>
        <pc:spChg chg="mod">
          <ac:chgData name="Karolína Duschková" userId="53fcc44d-acfa-40ce-8dfd-d3f1c0a7619a" providerId="ADAL" clId="{44F23B52-47BB-4BD3-8CEF-56388887783F}" dt="2021-01-20T15:18:00.741" v="3595" actId="20577"/>
          <ac:spMkLst>
            <pc:docMk/>
            <pc:sldMk cId="0" sldId="264"/>
            <ac:spMk id="208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20T12:51:35.116" v="1354" actId="20577"/>
          <ac:spMkLst>
            <pc:docMk/>
            <pc:sldMk cId="0" sldId="264"/>
            <ac:spMk id="212" creationId="{00000000-0000-0000-0000-000000000000}"/>
          </ac:spMkLst>
        </pc:spChg>
        <pc:spChg chg="del">
          <ac:chgData name="Karolína Duschková" userId="53fcc44d-acfa-40ce-8dfd-d3f1c0a7619a" providerId="ADAL" clId="{44F23B52-47BB-4BD3-8CEF-56388887783F}" dt="2021-01-20T12:33:51.714" v="1337" actId="478"/>
          <ac:spMkLst>
            <pc:docMk/>
            <pc:sldMk cId="0" sldId="264"/>
            <ac:spMk id="215" creationId="{00000000-0000-0000-0000-000000000000}"/>
          </ac:spMkLst>
        </pc:spChg>
      </pc:sldChg>
      <pc:sldChg chg="addSp delSp modSp mod">
        <pc:chgData name="Karolína Duschková" userId="53fcc44d-acfa-40ce-8dfd-d3f1c0a7619a" providerId="ADAL" clId="{44F23B52-47BB-4BD3-8CEF-56388887783F}" dt="2021-01-20T15:20:22.193" v="3600" actId="1076"/>
        <pc:sldMkLst>
          <pc:docMk/>
          <pc:sldMk cId="0" sldId="265"/>
        </pc:sldMkLst>
        <pc:spChg chg="add mod">
          <ac:chgData name="Karolína Duschková" userId="53fcc44d-acfa-40ce-8dfd-d3f1c0a7619a" providerId="ADAL" clId="{44F23B52-47BB-4BD3-8CEF-56388887783F}" dt="2021-01-20T12:33:57.784" v="1340"/>
          <ac:spMkLst>
            <pc:docMk/>
            <pc:sldMk cId="0" sldId="265"/>
            <ac:spMk id="15" creationId="{17AB1AD5-61B9-407F-8BF8-8DD4E9478940}"/>
          </ac:spMkLst>
        </pc:spChg>
        <pc:spChg chg="mod">
          <ac:chgData name="Karolína Duschková" userId="53fcc44d-acfa-40ce-8dfd-d3f1c0a7619a" providerId="ADAL" clId="{44F23B52-47BB-4BD3-8CEF-56388887783F}" dt="2021-01-20T14:45:21.843" v="3060" actId="20577"/>
          <ac:spMkLst>
            <pc:docMk/>
            <pc:sldMk cId="0" sldId="265"/>
            <ac:spMk id="221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19T10:57:15.998" v="1002" actId="20577"/>
          <ac:spMkLst>
            <pc:docMk/>
            <pc:sldMk cId="0" sldId="265"/>
            <ac:spMk id="225" creationId="{00000000-0000-0000-0000-000000000000}"/>
          </ac:spMkLst>
        </pc:spChg>
        <pc:spChg chg="del">
          <ac:chgData name="Karolína Duschková" userId="53fcc44d-acfa-40ce-8dfd-d3f1c0a7619a" providerId="ADAL" clId="{44F23B52-47BB-4BD3-8CEF-56388887783F}" dt="2021-01-20T12:33:56.418" v="1339" actId="478"/>
          <ac:spMkLst>
            <pc:docMk/>
            <pc:sldMk cId="0" sldId="265"/>
            <ac:spMk id="233" creationId="{00000000-0000-0000-0000-000000000000}"/>
          </ac:spMkLst>
        </pc:spChg>
        <pc:picChg chg="mod">
          <ac:chgData name="Karolína Duschková" userId="53fcc44d-acfa-40ce-8dfd-d3f1c0a7619a" providerId="ADAL" clId="{44F23B52-47BB-4BD3-8CEF-56388887783F}" dt="2021-01-20T15:20:22.193" v="3600" actId="1076"/>
          <ac:picMkLst>
            <pc:docMk/>
            <pc:sldMk cId="0" sldId="265"/>
            <ac:picMk id="228" creationId="{00000000-0000-0000-0000-000000000000}"/>
          </ac:picMkLst>
        </pc:picChg>
        <pc:picChg chg="mod">
          <ac:chgData name="Karolína Duschková" userId="53fcc44d-acfa-40ce-8dfd-d3f1c0a7619a" providerId="ADAL" clId="{44F23B52-47BB-4BD3-8CEF-56388887783F}" dt="2021-01-20T15:20:12.633" v="3598" actId="1076"/>
          <ac:picMkLst>
            <pc:docMk/>
            <pc:sldMk cId="0" sldId="265"/>
            <ac:picMk id="229" creationId="{00000000-0000-0000-0000-000000000000}"/>
          </ac:picMkLst>
        </pc:picChg>
        <pc:picChg chg="mod">
          <ac:chgData name="Karolína Duschková" userId="53fcc44d-acfa-40ce-8dfd-d3f1c0a7619a" providerId="ADAL" clId="{44F23B52-47BB-4BD3-8CEF-56388887783F}" dt="2021-01-20T15:20:07.768" v="3596" actId="1076"/>
          <ac:picMkLst>
            <pc:docMk/>
            <pc:sldMk cId="0" sldId="265"/>
            <ac:picMk id="230" creationId="{00000000-0000-0000-0000-000000000000}"/>
          </ac:picMkLst>
        </pc:picChg>
        <pc:picChg chg="mod">
          <ac:chgData name="Karolína Duschková" userId="53fcc44d-acfa-40ce-8dfd-d3f1c0a7619a" providerId="ADAL" clId="{44F23B52-47BB-4BD3-8CEF-56388887783F}" dt="2021-01-20T15:20:20.185" v="3599" actId="1076"/>
          <ac:picMkLst>
            <pc:docMk/>
            <pc:sldMk cId="0" sldId="265"/>
            <ac:picMk id="231" creationId="{00000000-0000-0000-0000-000000000000}"/>
          </ac:picMkLst>
        </pc:picChg>
      </pc:sldChg>
      <pc:sldChg chg="addSp delSp modSp mod">
        <pc:chgData name="Karolína Duschková" userId="53fcc44d-acfa-40ce-8dfd-d3f1c0a7619a" providerId="ADAL" clId="{44F23B52-47BB-4BD3-8CEF-56388887783F}" dt="2021-01-20T13:15:19.582" v="2599" actId="20577"/>
        <pc:sldMkLst>
          <pc:docMk/>
          <pc:sldMk cId="0" sldId="266"/>
        </pc:sldMkLst>
        <pc:spChg chg="add mod">
          <ac:chgData name="Karolína Duschková" userId="53fcc44d-acfa-40ce-8dfd-d3f1c0a7619a" providerId="ADAL" clId="{44F23B52-47BB-4BD3-8CEF-56388887783F}" dt="2021-01-20T12:34:03.339" v="1342"/>
          <ac:spMkLst>
            <pc:docMk/>
            <pc:sldMk cId="0" sldId="266"/>
            <ac:spMk id="11" creationId="{DDEC675F-E492-4697-BCED-E53269D98A5B}"/>
          </ac:spMkLst>
        </pc:spChg>
        <pc:spChg chg="mod">
          <ac:chgData name="Karolína Duschková" userId="53fcc44d-acfa-40ce-8dfd-d3f1c0a7619a" providerId="ADAL" clId="{44F23B52-47BB-4BD3-8CEF-56388887783F}" dt="2021-01-19T15:25:10.405" v="1310" actId="20577"/>
          <ac:spMkLst>
            <pc:docMk/>
            <pc:sldMk cId="0" sldId="266"/>
            <ac:spMk id="239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20T13:15:19.582" v="2599" actId="20577"/>
          <ac:spMkLst>
            <pc:docMk/>
            <pc:sldMk cId="0" sldId="266"/>
            <ac:spMk id="240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20T13:13:27.802" v="2316" actId="20577"/>
          <ac:spMkLst>
            <pc:docMk/>
            <pc:sldMk cId="0" sldId="266"/>
            <ac:spMk id="245" creationId="{00000000-0000-0000-0000-000000000000}"/>
          </ac:spMkLst>
        </pc:spChg>
        <pc:spChg chg="del">
          <ac:chgData name="Karolína Duschková" userId="53fcc44d-acfa-40ce-8dfd-d3f1c0a7619a" providerId="ADAL" clId="{44F23B52-47BB-4BD3-8CEF-56388887783F}" dt="2021-01-20T12:34:02.206" v="1341" actId="478"/>
          <ac:spMkLst>
            <pc:docMk/>
            <pc:sldMk cId="0" sldId="266"/>
            <ac:spMk id="247" creationId="{00000000-0000-0000-0000-000000000000}"/>
          </ac:spMkLst>
        </pc:spChg>
      </pc:sldChg>
      <pc:sldChg chg="addSp delSp modSp mod">
        <pc:chgData name="Karolína Duschková" userId="53fcc44d-acfa-40ce-8dfd-d3f1c0a7619a" providerId="ADAL" clId="{44F23B52-47BB-4BD3-8CEF-56388887783F}" dt="2021-01-20T13:17:45.091" v="2688" actId="20577"/>
        <pc:sldMkLst>
          <pc:docMk/>
          <pc:sldMk cId="0" sldId="267"/>
        </pc:sldMkLst>
        <pc:spChg chg="add mod">
          <ac:chgData name="Karolína Duschková" userId="53fcc44d-acfa-40ce-8dfd-d3f1c0a7619a" providerId="ADAL" clId="{44F23B52-47BB-4BD3-8CEF-56388887783F}" dt="2021-01-20T12:34:13.734" v="1344"/>
          <ac:spMkLst>
            <pc:docMk/>
            <pc:sldMk cId="0" sldId="267"/>
            <ac:spMk id="38" creationId="{795A01CC-2C96-45D6-B1CD-4A4E89039F89}"/>
          </ac:spMkLst>
        </pc:spChg>
        <pc:spChg chg="mod">
          <ac:chgData name="Karolína Duschková" userId="53fcc44d-acfa-40ce-8dfd-d3f1c0a7619a" providerId="ADAL" clId="{44F23B52-47BB-4BD3-8CEF-56388887783F}" dt="2021-01-19T15:22:19.979" v="1117" actId="20577"/>
          <ac:spMkLst>
            <pc:docMk/>
            <pc:sldMk cId="0" sldId="267"/>
            <ac:spMk id="255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19T15:23:27.164" v="1210" actId="1037"/>
          <ac:spMkLst>
            <pc:docMk/>
            <pc:sldMk cId="0" sldId="267"/>
            <ac:spMk id="256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20T13:16:36.651" v="2644"/>
          <ac:spMkLst>
            <pc:docMk/>
            <pc:sldMk cId="0" sldId="267"/>
            <ac:spMk id="260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20T13:17:15.786" v="2678" actId="20577"/>
          <ac:spMkLst>
            <pc:docMk/>
            <pc:sldMk cId="0" sldId="267"/>
            <ac:spMk id="261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20T13:16:56.943" v="2663" actId="20577"/>
          <ac:spMkLst>
            <pc:docMk/>
            <pc:sldMk cId="0" sldId="267"/>
            <ac:spMk id="262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20T13:17:02.918" v="2665" actId="20577"/>
          <ac:spMkLst>
            <pc:docMk/>
            <pc:sldMk cId="0" sldId="267"/>
            <ac:spMk id="263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20T13:17:10.575" v="2668" actId="20577"/>
          <ac:spMkLst>
            <pc:docMk/>
            <pc:sldMk cId="0" sldId="267"/>
            <ac:spMk id="264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20T13:17:00.126" v="2664" actId="20577"/>
          <ac:spMkLst>
            <pc:docMk/>
            <pc:sldMk cId="0" sldId="267"/>
            <ac:spMk id="265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20T13:16:15.896" v="2631" actId="20577"/>
          <ac:spMkLst>
            <pc:docMk/>
            <pc:sldMk cId="0" sldId="267"/>
            <ac:spMk id="269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20T13:17:07.553" v="2666" actId="1076"/>
          <ac:spMkLst>
            <pc:docMk/>
            <pc:sldMk cId="0" sldId="267"/>
            <ac:spMk id="271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20T13:17:45.091" v="2688" actId="20577"/>
          <ac:spMkLst>
            <pc:docMk/>
            <pc:sldMk cId="0" sldId="267"/>
            <ac:spMk id="283" creationId="{00000000-0000-0000-0000-000000000000}"/>
          </ac:spMkLst>
        </pc:spChg>
        <pc:spChg chg="del">
          <ac:chgData name="Karolína Duschková" userId="53fcc44d-acfa-40ce-8dfd-d3f1c0a7619a" providerId="ADAL" clId="{44F23B52-47BB-4BD3-8CEF-56388887783F}" dt="2021-01-20T12:34:12.745" v="1343" actId="478"/>
          <ac:spMkLst>
            <pc:docMk/>
            <pc:sldMk cId="0" sldId="267"/>
            <ac:spMk id="287" creationId="{00000000-0000-0000-0000-000000000000}"/>
          </ac:spMkLst>
        </pc:spChg>
      </pc:sldChg>
      <pc:sldChg chg="modSp mod">
        <pc:chgData name="Karolína Duschková" userId="53fcc44d-acfa-40ce-8dfd-d3f1c0a7619a" providerId="ADAL" clId="{44F23B52-47BB-4BD3-8CEF-56388887783F}" dt="2021-01-19T15:20:23.284" v="1050" actId="20577"/>
        <pc:sldMkLst>
          <pc:docMk/>
          <pc:sldMk cId="0" sldId="268"/>
        </pc:sldMkLst>
        <pc:spChg chg="mod">
          <ac:chgData name="Karolína Duschková" userId="53fcc44d-acfa-40ce-8dfd-d3f1c0a7619a" providerId="ADAL" clId="{44F23B52-47BB-4BD3-8CEF-56388887783F}" dt="2021-01-19T15:20:23.284" v="1050" actId="20577"/>
          <ac:spMkLst>
            <pc:docMk/>
            <pc:sldMk cId="0" sldId="268"/>
            <ac:spMk id="295" creationId="{00000000-0000-0000-0000-000000000000}"/>
          </ac:spMkLst>
        </pc:spChg>
      </pc:sldChg>
      <pc:sldChg chg="addSp delSp modSp mod">
        <pc:chgData name="Karolína Duschková" userId="53fcc44d-acfa-40ce-8dfd-d3f1c0a7619a" providerId="ADAL" clId="{44F23B52-47BB-4BD3-8CEF-56388887783F}" dt="2021-01-20T15:21:34.673" v="3606" actId="20577"/>
        <pc:sldMkLst>
          <pc:docMk/>
          <pc:sldMk cId="0" sldId="269"/>
        </pc:sldMkLst>
        <pc:spChg chg="add mod">
          <ac:chgData name="Karolína Duschková" userId="53fcc44d-acfa-40ce-8dfd-d3f1c0a7619a" providerId="ADAL" clId="{44F23B52-47BB-4BD3-8CEF-56388887783F}" dt="2021-01-20T12:34:19.560" v="1346"/>
          <ac:spMkLst>
            <pc:docMk/>
            <pc:sldMk cId="0" sldId="269"/>
            <ac:spMk id="11" creationId="{C9D749FA-CE3C-4746-8FA1-58ABD291A46E}"/>
          </ac:spMkLst>
        </pc:spChg>
        <pc:spChg chg="mod">
          <ac:chgData name="Karolína Duschková" userId="53fcc44d-acfa-40ce-8dfd-d3f1c0a7619a" providerId="ADAL" clId="{44F23B52-47BB-4BD3-8CEF-56388887783F}" dt="2021-01-20T13:18:08.014" v="2737" actId="20577"/>
          <ac:spMkLst>
            <pc:docMk/>
            <pc:sldMk cId="0" sldId="269"/>
            <ac:spMk id="303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20T15:21:34.673" v="3606" actId="20577"/>
          <ac:spMkLst>
            <pc:docMk/>
            <pc:sldMk cId="0" sldId="269"/>
            <ac:spMk id="304" creationId="{00000000-0000-0000-0000-000000000000}"/>
          </ac:spMkLst>
        </pc:spChg>
        <pc:spChg chg="del">
          <ac:chgData name="Karolína Duschková" userId="53fcc44d-acfa-40ce-8dfd-d3f1c0a7619a" providerId="ADAL" clId="{44F23B52-47BB-4BD3-8CEF-56388887783F}" dt="2021-01-20T12:34:18.495" v="1345" actId="478"/>
          <ac:spMkLst>
            <pc:docMk/>
            <pc:sldMk cId="0" sldId="269"/>
            <ac:spMk id="309" creationId="{00000000-0000-0000-0000-000000000000}"/>
          </ac:spMkLst>
        </pc:spChg>
        <pc:picChg chg="add del">
          <ac:chgData name="Karolína Duschková" userId="53fcc44d-acfa-40ce-8dfd-d3f1c0a7619a" providerId="ADAL" clId="{44F23B52-47BB-4BD3-8CEF-56388887783F}" dt="2021-01-20T14:29:11.555" v="2928" actId="22"/>
          <ac:picMkLst>
            <pc:docMk/>
            <pc:sldMk cId="0" sldId="269"/>
            <ac:picMk id="3" creationId="{7A27292A-570A-441F-9473-463E1F014C46}"/>
          </ac:picMkLst>
        </pc:picChg>
      </pc:sldChg>
      <pc:sldChg chg="addSp delSp modSp del mod">
        <pc:chgData name="Karolína Duschková" userId="53fcc44d-acfa-40ce-8dfd-d3f1c0a7619a" providerId="ADAL" clId="{44F23B52-47BB-4BD3-8CEF-56388887783F}" dt="2021-01-20T14:36:12.131" v="3018" actId="2696"/>
        <pc:sldMkLst>
          <pc:docMk/>
          <pc:sldMk cId="0" sldId="270"/>
        </pc:sldMkLst>
        <pc:spChg chg="add mod">
          <ac:chgData name="Karolína Duschková" userId="53fcc44d-acfa-40ce-8dfd-d3f1c0a7619a" providerId="ADAL" clId="{44F23B52-47BB-4BD3-8CEF-56388887783F}" dt="2021-01-20T12:34:23.897" v="1348"/>
          <ac:spMkLst>
            <pc:docMk/>
            <pc:sldMk cId="0" sldId="270"/>
            <ac:spMk id="11" creationId="{83DFE2E0-6DF1-4DC7-8AF4-624BF6147214}"/>
          </ac:spMkLst>
        </pc:spChg>
        <pc:spChg chg="mod">
          <ac:chgData name="Karolína Duschková" userId="53fcc44d-acfa-40ce-8dfd-d3f1c0a7619a" providerId="ADAL" clId="{44F23B52-47BB-4BD3-8CEF-56388887783F}" dt="2021-01-20T14:35:45.976" v="3000" actId="1076"/>
          <ac:spMkLst>
            <pc:docMk/>
            <pc:sldMk cId="0" sldId="270"/>
            <ac:spMk id="319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20T14:34:48.621" v="2984" actId="20577"/>
          <ac:spMkLst>
            <pc:docMk/>
            <pc:sldMk cId="0" sldId="270"/>
            <ac:spMk id="320" creationId="{00000000-0000-0000-0000-000000000000}"/>
          </ac:spMkLst>
        </pc:spChg>
        <pc:spChg chg="del">
          <ac:chgData name="Karolína Duschková" userId="53fcc44d-acfa-40ce-8dfd-d3f1c0a7619a" providerId="ADAL" clId="{44F23B52-47BB-4BD3-8CEF-56388887783F}" dt="2021-01-20T12:34:22.938" v="1347" actId="478"/>
          <ac:spMkLst>
            <pc:docMk/>
            <pc:sldMk cId="0" sldId="270"/>
            <ac:spMk id="322" creationId="{00000000-0000-0000-0000-000000000000}"/>
          </ac:spMkLst>
        </pc:spChg>
      </pc:sldChg>
      <pc:sldChg chg="addSp delSp modSp del mod">
        <pc:chgData name="Karolína Duschková" userId="53fcc44d-acfa-40ce-8dfd-d3f1c0a7619a" providerId="ADAL" clId="{44F23B52-47BB-4BD3-8CEF-56388887783F}" dt="2021-01-20T14:36:06.671" v="3017" actId="2696"/>
        <pc:sldMkLst>
          <pc:docMk/>
          <pc:sldMk cId="0" sldId="271"/>
        </pc:sldMkLst>
        <pc:spChg chg="add mod">
          <ac:chgData name="Karolína Duschková" userId="53fcc44d-acfa-40ce-8dfd-d3f1c0a7619a" providerId="ADAL" clId="{44F23B52-47BB-4BD3-8CEF-56388887783F}" dt="2021-01-20T12:34:28.212" v="1350"/>
          <ac:spMkLst>
            <pc:docMk/>
            <pc:sldMk cId="0" sldId="271"/>
            <ac:spMk id="11" creationId="{2CA5B6C0-006C-4CA1-87DD-A752B5144DBB}"/>
          </ac:spMkLst>
        </pc:spChg>
        <pc:spChg chg="del">
          <ac:chgData name="Karolína Duschková" userId="53fcc44d-acfa-40ce-8dfd-d3f1c0a7619a" providerId="ADAL" clId="{44F23B52-47BB-4BD3-8CEF-56388887783F}" dt="2021-01-20T12:34:27.210" v="1349" actId="478"/>
          <ac:spMkLst>
            <pc:docMk/>
            <pc:sldMk cId="0" sldId="271"/>
            <ac:spMk id="335" creationId="{00000000-0000-0000-0000-000000000000}"/>
          </ac:spMkLst>
        </pc:spChg>
      </pc:sldChg>
      <pc:sldChg chg="addSp delSp modSp mod">
        <pc:chgData name="Karolína Duschková" userId="53fcc44d-acfa-40ce-8dfd-d3f1c0a7619a" providerId="ADAL" clId="{44F23B52-47BB-4BD3-8CEF-56388887783F}" dt="2021-01-20T15:22:42.791" v="3607" actId="14100"/>
        <pc:sldMkLst>
          <pc:docMk/>
          <pc:sldMk cId="0" sldId="272"/>
        </pc:sldMkLst>
        <pc:spChg chg="add mod">
          <ac:chgData name="Karolína Duschková" userId="53fcc44d-acfa-40ce-8dfd-d3f1c0a7619a" providerId="ADAL" clId="{44F23B52-47BB-4BD3-8CEF-56388887783F}" dt="2021-01-20T12:34:34" v="1352"/>
          <ac:spMkLst>
            <pc:docMk/>
            <pc:sldMk cId="0" sldId="272"/>
            <ac:spMk id="11" creationId="{999E91A8-B835-4081-A29D-62956CEE0D0A}"/>
          </ac:spMkLst>
        </pc:spChg>
        <pc:spChg chg="mod">
          <ac:chgData name="Karolína Duschková" userId="53fcc44d-acfa-40ce-8dfd-d3f1c0a7619a" providerId="ADAL" clId="{44F23B52-47BB-4BD3-8CEF-56388887783F}" dt="2021-01-20T14:38:03.526" v="3043" actId="21"/>
          <ac:spMkLst>
            <pc:docMk/>
            <pc:sldMk cId="0" sldId="272"/>
            <ac:spMk id="345" creationId="{00000000-0000-0000-0000-000000000000}"/>
          </ac:spMkLst>
        </pc:spChg>
        <pc:spChg chg="mod">
          <ac:chgData name="Karolína Duschková" userId="53fcc44d-acfa-40ce-8dfd-d3f1c0a7619a" providerId="ADAL" clId="{44F23B52-47BB-4BD3-8CEF-56388887783F}" dt="2021-01-20T13:33:30.324" v="2890" actId="20577"/>
          <ac:spMkLst>
            <pc:docMk/>
            <pc:sldMk cId="0" sldId="272"/>
            <ac:spMk id="346" creationId="{00000000-0000-0000-0000-000000000000}"/>
          </ac:spMkLst>
        </pc:spChg>
        <pc:spChg chg="del">
          <ac:chgData name="Karolína Duschková" userId="53fcc44d-acfa-40ce-8dfd-d3f1c0a7619a" providerId="ADAL" clId="{44F23B52-47BB-4BD3-8CEF-56388887783F}" dt="2021-01-20T12:34:32.981" v="1351" actId="478"/>
          <ac:spMkLst>
            <pc:docMk/>
            <pc:sldMk cId="0" sldId="272"/>
            <ac:spMk id="348" creationId="{00000000-0000-0000-0000-000000000000}"/>
          </ac:spMkLst>
        </pc:spChg>
        <pc:picChg chg="add mod">
          <ac:chgData name="Karolína Duschková" userId="53fcc44d-acfa-40ce-8dfd-d3f1c0a7619a" providerId="ADAL" clId="{44F23B52-47BB-4BD3-8CEF-56388887783F}" dt="2021-01-20T15:22:42.791" v="3607" actId="14100"/>
          <ac:picMkLst>
            <pc:docMk/>
            <pc:sldMk cId="0" sldId="272"/>
            <ac:picMk id="3" creationId="{40EE1D54-AE89-49E7-8B92-FE0349135D79}"/>
          </ac:picMkLst>
        </pc:picChg>
      </pc:sldChg>
      <pc:sldChg chg="addSp delSp modSp add mod">
        <pc:chgData name="Karolína Duschková" userId="53fcc44d-acfa-40ce-8dfd-d3f1c0a7619a" providerId="ADAL" clId="{44F23B52-47BB-4BD3-8CEF-56388887783F}" dt="2021-01-20T15:22:53.447" v="3608" actId="14100"/>
        <pc:sldMkLst>
          <pc:docMk/>
          <pc:sldMk cId="2880770632" sldId="274"/>
        </pc:sldMkLst>
        <pc:spChg chg="mod">
          <ac:chgData name="Karolína Duschková" userId="53fcc44d-acfa-40ce-8dfd-d3f1c0a7619a" providerId="ADAL" clId="{44F23B52-47BB-4BD3-8CEF-56388887783F}" dt="2021-01-20T14:38:54.675" v="3047" actId="113"/>
          <ac:spMkLst>
            <pc:docMk/>
            <pc:sldMk cId="2880770632" sldId="274"/>
            <ac:spMk id="345" creationId="{00000000-0000-0000-0000-000000000000}"/>
          </ac:spMkLst>
        </pc:spChg>
        <pc:picChg chg="add del mod">
          <ac:chgData name="Karolína Duschková" userId="53fcc44d-acfa-40ce-8dfd-d3f1c0a7619a" providerId="ADAL" clId="{44F23B52-47BB-4BD3-8CEF-56388887783F}" dt="2021-01-20T14:43:59.895" v="3052" actId="478"/>
          <ac:picMkLst>
            <pc:docMk/>
            <pc:sldMk cId="2880770632" sldId="274"/>
            <ac:picMk id="4" creationId="{EF0B5F58-9AFF-49E7-A5F8-5BAAEC7741FC}"/>
          </ac:picMkLst>
        </pc:picChg>
        <pc:picChg chg="add mod">
          <ac:chgData name="Karolína Duschková" userId="53fcc44d-acfa-40ce-8dfd-d3f1c0a7619a" providerId="ADAL" clId="{44F23B52-47BB-4BD3-8CEF-56388887783F}" dt="2021-01-20T15:22:53.447" v="3608" actId="14100"/>
          <ac:picMkLst>
            <pc:docMk/>
            <pc:sldMk cId="2880770632" sldId="274"/>
            <ac:picMk id="6" creationId="{B8C6D59C-9BEF-4460-8380-27A049E1768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8" name="Google Shape;21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6" name="Google Shape;23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aa12d955c4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aa12d955c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aa12d955c4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aa12d955c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6550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esco-czech.cz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pn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12" Type="http://schemas.openxmlformats.org/officeDocument/2006/relationships/image" Target="../media/image33.jpg"/><Relationship Id="rId17" Type="http://schemas.openxmlformats.org/officeDocument/2006/relationships/image" Target="../media/image38.jp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jp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g"/><Relationship Id="rId1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comos.cz/index.php/en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title"/>
          </p:nvPr>
        </p:nvSpPr>
        <p:spPr>
          <a:xfrm>
            <a:off x="280988" y="1957388"/>
            <a:ext cx="11272837" cy="158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800" dirty="0">
                <a:latin typeface="Avenir"/>
                <a:ea typeface="Avenir"/>
                <a:cs typeface="Avenir"/>
                <a:sym typeface="Avenir"/>
              </a:rPr>
              <a:t>Danube </a:t>
            </a:r>
            <a:r>
              <a:rPr lang="cs-CZ" sz="4800" dirty="0">
                <a:latin typeface="Avenir"/>
                <a:ea typeface="Avenir"/>
                <a:cs typeface="Avenir"/>
                <a:sym typeface="Avenir"/>
              </a:rPr>
              <a:t>mezinárodní</a:t>
            </a:r>
            <a:r>
              <a:rPr lang="en-CA" sz="48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s-CZ" sz="4800" dirty="0">
                <a:latin typeface="Avenir"/>
                <a:ea typeface="Avenir"/>
                <a:cs typeface="Avenir"/>
                <a:sym typeface="Avenir"/>
              </a:rPr>
              <a:t>p</a:t>
            </a:r>
            <a:r>
              <a:rPr lang="en-CA" sz="4800" dirty="0" err="1">
                <a:latin typeface="Avenir"/>
                <a:ea typeface="Avenir"/>
                <a:cs typeface="Avenir"/>
                <a:sym typeface="Avenir"/>
              </a:rPr>
              <a:t>rogram</a:t>
            </a:r>
            <a:br>
              <a:rPr lang="en-CA" dirty="0">
                <a:latin typeface="Avenir"/>
                <a:ea typeface="Avenir"/>
                <a:cs typeface="Avenir"/>
                <a:sym typeface="Avenir"/>
              </a:rPr>
            </a:br>
            <a:r>
              <a:rPr lang="en-CA" sz="4800" b="1" i="1" dirty="0">
                <a:latin typeface="Arial Rounded"/>
                <a:ea typeface="Arial Rounded"/>
                <a:cs typeface="Arial Rounded"/>
                <a:sym typeface="Arial Rounded"/>
              </a:rPr>
              <a:t>ARCHEODANUBE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body" idx="1"/>
          </p:nvPr>
        </p:nvSpPr>
        <p:spPr>
          <a:xfrm>
            <a:off x="280988" y="3619500"/>
            <a:ext cx="11777662" cy="9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None/>
            </a:pPr>
            <a:r>
              <a:rPr lang="en-CA" sz="3330" dirty="0" err="1">
                <a:latin typeface="Avenir"/>
                <a:ea typeface="Avenir"/>
                <a:cs typeface="Avenir"/>
                <a:sym typeface="Avenir"/>
              </a:rPr>
              <a:t>Archeologický</a:t>
            </a:r>
            <a:r>
              <a:rPr lang="en-CA" sz="3330" dirty="0">
                <a:latin typeface="Avenir"/>
                <a:ea typeface="Avenir"/>
                <a:cs typeface="Avenir"/>
                <a:sym typeface="Avenir"/>
              </a:rPr>
              <a:t> park v </a:t>
            </a:r>
            <a:r>
              <a:rPr lang="en-CA" sz="3330" dirty="0" err="1">
                <a:latin typeface="Avenir"/>
                <a:ea typeface="Avenir"/>
                <a:cs typeface="Avenir"/>
                <a:sym typeface="Avenir"/>
              </a:rPr>
              <a:t>městských</a:t>
            </a:r>
            <a:r>
              <a:rPr lang="en-CA" sz="333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3330" dirty="0" err="1">
                <a:latin typeface="Avenir"/>
                <a:ea typeface="Avenir"/>
                <a:cs typeface="Avenir"/>
                <a:sym typeface="Avenir"/>
              </a:rPr>
              <a:t>oblastech</a:t>
            </a:r>
            <a:r>
              <a:rPr lang="en-CA" sz="333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3330" dirty="0" err="1">
                <a:latin typeface="Avenir"/>
                <a:ea typeface="Avenir"/>
                <a:cs typeface="Avenir"/>
                <a:sym typeface="Avenir"/>
              </a:rPr>
              <a:t>jako</a:t>
            </a:r>
            <a:r>
              <a:rPr lang="en-CA" sz="333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3330" dirty="0" err="1">
                <a:latin typeface="Avenir"/>
                <a:ea typeface="Avenir"/>
                <a:cs typeface="Avenir"/>
                <a:sym typeface="Avenir"/>
              </a:rPr>
              <a:t>nástroj</a:t>
            </a:r>
            <a:r>
              <a:rPr lang="en-CA" sz="3330" dirty="0">
                <a:latin typeface="Avenir"/>
                <a:ea typeface="Avenir"/>
                <a:cs typeface="Avenir"/>
                <a:sym typeface="Avenir"/>
              </a:rPr>
              <a:t> pro </a:t>
            </a:r>
            <a:r>
              <a:rPr lang="en-CA" sz="3330" dirty="0" err="1">
                <a:latin typeface="Avenir"/>
                <a:ea typeface="Avenir"/>
                <a:cs typeface="Avenir"/>
                <a:sym typeface="Avenir"/>
              </a:rPr>
              <a:t>místní</a:t>
            </a:r>
            <a:r>
              <a:rPr lang="en-CA" sz="333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3330" dirty="0" err="1">
                <a:latin typeface="Avenir"/>
                <a:ea typeface="Avenir"/>
                <a:cs typeface="Avenir"/>
                <a:sym typeface="Avenir"/>
              </a:rPr>
              <a:t>udržitelný</a:t>
            </a:r>
            <a:r>
              <a:rPr lang="en-CA" sz="333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3330" dirty="0" err="1">
                <a:latin typeface="Avenir"/>
                <a:ea typeface="Avenir"/>
                <a:cs typeface="Avenir"/>
                <a:sym typeface="Avenir"/>
              </a:rPr>
              <a:t>rozvoj</a:t>
            </a:r>
            <a:endParaRPr sz="333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0" y="5786438"/>
            <a:ext cx="12193588" cy="1071562"/>
          </a:xfrm>
          <a:prstGeom prst="rect">
            <a:avLst/>
          </a:prstGeom>
          <a:solidFill>
            <a:srgbClr val="FB696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2" name="Google Shape;92;p1" descr="black and white logo ink-BIG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4938" y="5372100"/>
            <a:ext cx="2662237" cy="188118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-1588" y="5786438"/>
            <a:ext cx="6299201" cy="1071562"/>
          </a:xfrm>
          <a:prstGeom prst="rect">
            <a:avLst/>
          </a:prstGeom>
          <a:solidFill>
            <a:srgbClr val="2E4D6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1804925" y="6488125"/>
            <a:ext cx="3744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211253" y="6226535"/>
            <a:ext cx="570615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Projekt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ArcheoDanube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je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financován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z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fondů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Evropské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unie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(ERDF, IPA, ENI) a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vlády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České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republiky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"/>
          <p:cNvSpPr txBox="1"/>
          <p:nvPr/>
        </p:nvSpPr>
        <p:spPr>
          <a:xfrm>
            <a:off x="281000" y="2008200"/>
            <a:ext cx="10026600" cy="1954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prozkoumaná, chráněná a veřejně přístupná archeologická naleziště</a:t>
            </a: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odkryté archeologické pozůstatky</a:t>
            </a: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informativní a didaktické prvky prezentace a interpretace</a:t>
            </a:r>
            <a:endParaRPr lang="cs-CZ" sz="2400"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pečlivě navržený kus krajiny</a:t>
            </a:r>
            <a:endParaRPr lang="cs-CZ" sz="2400" dirty="0"/>
          </a:p>
        </p:txBody>
      </p:sp>
      <p:sp>
        <p:nvSpPr>
          <p:cNvPr id="222" name="Google Shape;222;p10"/>
          <p:cNvSpPr/>
          <p:nvPr/>
        </p:nvSpPr>
        <p:spPr>
          <a:xfrm>
            <a:off x="-1588" y="5805488"/>
            <a:ext cx="12193588" cy="1052512"/>
          </a:xfrm>
          <a:prstGeom prst="rect">
            <a:avLst/>
          </a:prstGeom>
          <a:solidFill>
            <a:srgbClr val="FD696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3" name="Google Shape;223;p10" descr="black and white logo ink-BIG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4938" y="5372100"/>
            <a:ext cx="2662237" cy="188118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0"/>
          <p:cNvSpPr/>
          <p:nvPr/>
        </p:nvSpPr>
        <p:spPr>
          <a:xfrm>
            <a:off x="-1588" y="5805488"/>
            <a:ext cx="6267451" cy="1052512"/>
          </a:xfrm>
          <a:prstGeom prst="rect">
            <a:avLst/>
          </a:prstGeom>
          <a:solidFill>
            <a:srgbClr val="2E4D6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10"/>
          <p:cNvSpPr txBox="1"/>
          <p:nvPr/>
        </p:nvSpPr>
        <p:spPr>
          <a:xfrm>
            <a:off x="280988" y="346075"/>
            <a:ext cx="1042352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CA" sz="4000" b="1" i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ARCHEODANUBE</a:t>
            </a:r>
            <a:r>
              <a:rPr lang="en-CA" sz="40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cs-CZ" sz="40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kritéria archeologických parků</a:t>
            </a:r>
            <a:endParaRPr dirty="0"/>
          </a:p>
        </p:txBody>
      </p:sp>
      <p:pic>
        <p:nvPicPr>
          <p:cNvPr id="226" name="Google Shape;226;p10" descr="Single gea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14700" y="4006113"/>
            <a:ext cx="1692275" cy="16922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27" name="Google Shape;227;p10" descr="Single gea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76675" y="3343413"/>
            <a:ext cx="1692275" cy="169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0" descr="Checkmar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35312" y="2102173"/>
            <a:ext cx="358775" cy="35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0" descr="Checkmar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4958" y="2556769"/>
            <a:ext cx="357187" cy="35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0" descr="Checkmar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94000" y="3512421"/>
            <a:ext cx="358775" cy="35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0" descr="Checkmar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11039" y="3070225"/>
            <a:ext cx="358775" cy="358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0"/>
          <p:cNvSpPr txBox="1"/>
          <p:nvPr/>
        </p:nvSpPr>
        <p:spPr>
          <a:xfrm>
            <a:off x="11687179" y="6502400"/>
            <a:ext cx="5478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10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" name="Google Shape;95;p1">
            <a:extLst>
              <a:ext uri="{FF2B5EF4-FFF2-40B4-BE49-F238E27FC236}">
                <a16:creationId xmlns:a16="http://schemas.microsoft.com/office/drawing/2014/main" id="{17AB1AD5-61B9-407F-8BF8-8DD4E9478940}"/>
              </a:ext>
            </a:extLst>
          </p:cNvPr>
          <p:cNvSpPr txBox="1"/>
          <p:nvPr/>
        </p:nvSpPr>
        <p:spPr>
          <a:xfrm>
            <a:off x="211253" y="6226535"/>
            <a:ext cx="570615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Projekt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ArcheoDanube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je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financován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z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fondů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Evropské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unie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(ERDF, IPA, ENI) a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vlády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České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republiky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"/>
          <p:cNvSpPr txBox="1"/>
          <p:nvPr/>
        </p:nvSpPr>
        <p:spPr>
          <a:xfrm>
            <a:off x="280988" y="346075"/>
            <a:ext cx="1242377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CA" sz="4000" b="1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Defini</a:t>
            </a:r>
            <a:r>
              <a:rPr lang="cs-CZ" sz="4000" b="1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ce</a:t>
            </a:r>
            <a:r>
              <a:rPr lang="en-CA" sz="40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‘</a:t>
            </a:r>
            <a:r>
              <a:rPr lang="cs-CZ" sz="40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</a:t>
            </a:r>
            <a:r>
              <a:rPr lang="en-CA" sz="4000" b="1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rchaeologic</a:t>
            </a:r>
            <a:r>
              <a:rPr lang="cs-CZ" sz="4000" b="1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kého</a:t>
            </a:r>
            <a:r>
              <a:rPr lang="en-CA" sz="40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cs-CZ" sz="40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</a:t>
            </a:r>
            <a:r>
              <a:rPr lang="en-CA" sz="40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ark</a:t>
            </a:r>
            <a:r>
              <a:rPr lang="cs-CZ" sz="40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u</a:t>
            </a:r>
            <a:r>
              <a:rPr lang="en-CA" sz="40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’</a:t>
            </a:r>
            <a:endParaRPr dirty="0"/>
          </a:p>
        </p:txBody>
      </p:sp>
      <p:sp>
        <p:nvSpPr>
          <p:cNvPr id="240" name="Google Shape;240;p11"/>
          <p:cNvSpPr txBox="1"/>
          <p:nvPr/>
        </p:nvSpPr>
        <p:spPr>
          <a:xfrm>
            <a:off x="1804988" y="1730375"/>
            <a:ext cx="8921750" cy="279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br>
              <a:rPr lang="en-CA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CA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“A</a:t>
            </a:r>
            <a:r>
              <a:rPr lang="cs-CZ" sz="2400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rcheologický</a:t>
            </a:r>
            <a:r>
              <a:rPr lang="cs-CZ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park je prozkoumané, chráněné a prezentované archeologické naleziště nebo jeho části, které obsahují informativní a didaktické prvky prezentace a interpretace tak, aby tyto prvky zvýšily povědomí o důležitosti archeologických památek.“ </a:t>
            </a:r>
          </a:p>
        </p:txBody>
      </p:sp>
      <p:sp>
        <p:nvSpPr>
          <p:cNvPr id="241" name="Google Shape;241;p11"/>
          <p:cNvSpPr/>
          <p:nvPr/>
        </p:nvSpPr>
        <p:spPr>
          <a:xfrm>
            <a:off x="-1588" y="5805488"/>
            <a:ext cx="12193588" cy="1052512"/>
          </a:xfrm>
          <a:prstGeom prst="rect">
            <a:avLst/>
          </a:prstGeom>
          <a:solidFill>
            <a:srgbClr val="FD696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2" name="Google Shape;242;p11"/>
          <p:cNvSpPr/>
          <p:nvPr/>
        </p:nvSpPr>
        <p:spPr>
          <a:xfrm>
            <a:off x="-1588" y="5805488"/>
            <a:ext cx="6267451" cy="1052512"/>
          </a:xfrm>
          <a:prstGeom prst="rect">
            <a:avLst/>
          </a:prstGeom>
          <a:solidFill>
            <a:srgbClr val="2E4D6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3" name="Google Shape;243;p11" descr="black and white logo ink-BIG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4938" y="5372100"/>
            <a:ext cx="2662237" cy="1881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1" descr="Penci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6988" y="3284538"/>
            <a:ext cx="1079500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1"/>
          <p:cNvSpPr txBox="1"/>
          <p:nvPr/>
        </p:nvSpPr>
        <p:spPr>
          <a:xfrm>
            <a:off x="206378" y="5101375"/>
            <a:ext cx="120342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* </a:t>
            </a:r>
            <a:r>
              <a:rPr lang="cs-CZ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Na základě Chorvatské legislativy </a:t>
            </a:r>
            <a:r>
              <a:rPr lang="en-CA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</a:t>
            </a:r>
            <a:r>
              <a:rPr lang="cs-CZ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článek</a:t>
            </a:r>
            <a:r>
              <a:rPr lang="en-CA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6 </a:t>
            </a:r>
            <a:r>
              <a:rPr lang="cs-CZ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zákona </a:t>
            </a:r>
            <a:r>
              <a:rPr lang="en-CA" sz="18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Zakon</a:t>
            </a:r>
            <a:r>
              <a:rPr lang="en-CA" sz="18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o </a:t>
            </a:r>
            <a:r>
              <a:rPr lang="en-CA" sz="18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zaštiti</a:t>
            </a:r>
            <a:r>
              <a:rPr lang="en-CA" sz="18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8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</a:t>
            </a:r>
            <a:r>
              <a:rPr lang="en-CA" sz="18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8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očuvanju</a:t>
            </a:r>
            <a:r>
              <a:rPr lang="en-CA" sz="18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8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kulturnih</a:t>
            </a:r>
            <a:r>
              <a:rPr lang="en-CA" sz="18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8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dobara</a:t>
            </a:r>
            <a:r>
              <a:rPr lang="en-CA" sz="18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8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Republike</a:t>
            </a:r>
            <a:r>
              <a:rPr lang="en-CA" sz="18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8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Hrvatske</a:t>
            </a:r>
            <a:r>
              <a:rPr lang="en-CA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)</a:t>
            </a:r>
            <a:endParaRPr sz="24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6" name="Google Shape;246;p11"/>
          <p:cNvSpPr txBox="1"/>
          <p:nvPr/>
        </p:nvSpPr>
        <p:spPr>
          <a:xfrm>
            <a:off x="11687180" y="6502400"/>
            <a:ext cx="5478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11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" name="Google Shape;95;p1">
            <a:extLst>
              <a:ext uri="{FF2B5EF4-FFF2-40B4-BE49-F238E27FC236}">
                <a16:creationId xmlns:a16="http://schemas.microsoft.com/office/drawing/2014/main" id="{DDEC675F-E492-4697-BCED-E53269D98A5B}"/>
              </a:ext>
            </a:extLst>
          </p:cNvPr>
          <p:cNvSpPr txBox="1"/>
          <p:nvPr/>
        </p:nvSpPr>
        <p:spPr>
          <a:xfrm>
            <a:off x="211253" y="6226535"/>
            <a:ext cx="570615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Projekt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ArcheoDanube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je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financován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z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fondů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Evropské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unie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(ERDF, IPA, ENI) a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vlády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České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republiky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"/>
          <p:cNvSpPr/>
          <p:nvPr/>
        </p:nvSpPr>
        <p:spPr>
          <a:xfrm>
            <a:off x="-1588" y="5805488"/>
            <a:ext cx="12193588" cy="1052512"/>
          </a:xfrm>
          <a:prstGeom prst="rect">
            <a:avLst/>
          </a:prstGeom>
          <a:solidFill>
            <a:srgbClr val="FD696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Google Shape;253;p12"/>
          <p:cNvSpPr/>
          <p:nvPr/>
        </p:nvSpPr>
        <p:spPr>
          <a:xfrm>
            <a:off x="-3175" y="5805488"/>
            <a:ext cx="6269038" cy="1052512"/>
          </a:xfrm>
          <a:prstGeom prst="rect">
            <a:avLst/>
          </a:prstGeom>
          <a:solidFill>
            <a:srgbClr val="2E4D6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4" name="Google Shape;254;p12" descr="black and white logo ink-BIG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4938" y="5372100"/>
            <a:ext cx="2662237" cy="188118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2"/>
          <p:cNvSpPr txBox="1"/>
          <p:nvPr/>
        </p:nvSpPr>
        <p:spPr>
          <a:xfrm>
            <a:off x="171450" y="1917700"/>
            <a:ext cx="50376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Archeologické památky bez přístupu veřejnosti</a:t>
            </a:r>
            <a:endParaRPr sz="20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6" name="Google Shape;256;p12"/>
          <p:cNvSpPr txBox="1"/>
          <p:nvPr/>
        </p:nvSpPr>
        <p:spPr>
          <a:xfrm>
            <a:off x="8495942" y="1966988"/>
            <a:ext cx="2446538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Zavedené památky</a:t>
            </a:r>
            <a:endParaRPr dirty="0"/>
          </a:p>
        </p:txBody>
      </p:sp>
      <p:sp>
        <p:nvSpPr>
          <p:cNvPr id="257" name="Google Shape;257;p12"/>
          <p:cNvSpPr/>
          <p:nvPr/>
        </p:nvSpPr>
        <p:spPr>
          <a:xfrm>
            <a:off x="173038" y="2787650"/>
            <a:ext cx="11844337" cy="461963"/>
          </a:xfrm>
          <a:prstGeom prst="rect">
            <a:avLst/>
          </a:prstGeom>
          <a:solidFill>
            <a:srgbClr val="2E4D66"/>
          </a:solidFill>
          <a:ln w="12700" cap="flat" cmpd="sng">
            <a:solidFill>
              <a:srgbClr val="2E4D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2"/>
          <p:cNvSpPr txBox="1"/>
          <p:nvPr/>
        </p:nvSpPr>
        <p:spPr>
          <a:xfrm>
            <a:off x="1115623" y="3511550"/>
            <a:ext cx="171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 i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Vranja</a:t>
            </a:r>
            <a:r>
              <a:rPr lang="en-CA" sz="1600" i="1">
                <a:solidFill>
                  <a:schemeClr val="dk1"/>
                </a:solidFill>
              </a:rPr>
              <a:t>č</a:t>
            </a:r>
            <a:r>
              <a:rPr lang="en-CA" sz="1600" i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</a:t>
            </a:r>
            <a:r>
              <a:rPr lang="en-CA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BA</a:t>
            </a:r>
            <a:r>
              <a:rPr lang="en-CA" sz="1600" i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/>
          </a:p>
        </p:txBody>
      </p:sp>
      <p:sp>
        <p:nvSpPr>
          <p:cNvPr id="259" name="Google Shape;259;p12"/>
          <p:cNvSpPr/>
          <p:nvPr/>
        </p:nvSpPr>
        <p:spPr>
          <a:xfrm>
            <a:off x="171450" y="2349500"/>
            <a:ext cx="46038" cy="646113"/>
          </a:xfrm>
          <a:prstGeom prst="rect">
            <a:avLst/>
          </a:prstGeom>
          <a:solidFill>
            <a:srgbClr val="2E4D66"/>
          </a:solidFill>
          <a:ln w="12700" cap="flat" cmpd="sng">
            <a:solidFill>
              <a:srgbClr val="2E4D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2"/>
          <p:cNvSpPr txBox="1"/>
          <p:nvPr/>
        </p:nvSpPr>
        <p:spPr>
          <a:xfrm>
            <a:off x="2830526" y="5094300"/>
            <a:ext cx="3940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cs-CZ" sz="1600" b="1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mešita </a:t>
            </a:r>
            <a:r>
              <a:rPr lang="en-CA" sz="1600" b="1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Harem of Kalin </a:t>
            </a:r>
            <a:r>
              <a:rPr lang="en-CA" sz="1600" b="1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Had</a:t>
            </a:r>
            <a:r>
              <a:rPr lang="en-CA" sz="1600" b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ž</a:t>
            </a:r>
            <a:r>
              <a:rPr lang="en-CA" sz="1600" b="1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</a:t>
            </a:r>
            <a:r>
              <a:rPr lang="en-CA" sz="1600" b="1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600" b="1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Alija</a:t>
            </a:r>
            <a:r>
              <a:rPr lang="en-CA" sz="16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CA" sz="1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BA</a:t>
            </a:r>
            <a:r>
              <a:rPr lang="en-CA" sz="16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dirty="0"/>
          </a:p>
        </p:txBody>
      </p:sp>
      <p:sp>
        <p:nvSpPr>
          <p:cNvPr id="261" name="Google Shape;261;p12"/>
          <p:cNvSpPr txBox="1"/>
          <p:nvPr/>
        </p:nvSpPr>
        <p:spPr>
          <a:xfrm>
            <a:off x="270676" y="4310600"/>
            <a:ext cx="2428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 b="1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Varna </a:t>
            </a:r>
            <a:r>
              <a:rPr lang="cs-CZ" sz="1600" b="1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nekropolis</a:t>
            </a:r>
            <a:r>
              <a:rPr lang="en-CA" sz="1600" b="1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1</a:t>
            </a:r>
            <a:r>
              <a:rPr lang="en-CA" sz="1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BG</a:t>
            </a:r>
            <a:endParaRPr dirty="0"/>
          </a:p>
        </p:txBody>
      </p:sp>
      <p:sp>
        <p:nvSpPr>
          <p:cNvPr id="262" name="Google Shape;262;p12"/>
          <p:cNvSpPr txBox="1"/>
          <p:nvPr/>
        </p:nvSpPr>
        <p:spPr>
          <a:xfrm>
            <a:off x="3407825" y="4696638"/>
            <a:ext cx="3066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cs-CZ" sz="1600" b="1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středověké město </a:t>
            </a:r>
            <a:r>
              <a:rPr lang="en-CA" sz="1600" b="1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Cherven</a:t>
            </a:r>
            <a:r>
              <a:rPr lang="en-CA" sz="1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BG</a:t>
            </a:r>
            <a:endParaRPr sz="16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3" name="Google Shape;263;p12"/>
          <p:cNvSpPr txBox="1"/>
          <p:nvPr/>
        </p:nvSpPr>
        <p:spPr>
          <a:xfrm>
            <a:off x="8441450" y="5054175"/>
            <a:ext cx="3515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cs-CZ" sz="1600" b="1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kamenné kostely v městě </a:t>
            </a:r>
            <a:r>
              <a:rPr lang="en-CA" sz="1600" b="1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Ivanovo</a:t>
            </a:r>
            <a:r>
              <a:rPr lang="en-CA" sz="16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CA" sz="1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BG</a:t>
            </a:r>
            <a:r>
              <a:rPr lang="en-CA" sz="16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1600" i="1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4" name="Google Shape;264;p12"/>
          <p:cNvSpPr txBox="1"/>
          <p:nvPr/>
        </p:nvSpPr>
        <p:spPr>
          <a:xfrm>
            <a:off x="4000500" y="3913200"/>
            <a:ext cx="1780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cs-CZ" sz="1600" b="1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</a:t>
            </a:r>
            <a:r>
              <a:rPr lang="en-CA" sz="1600" b="1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ark </a:t>
            </a:r>
            <a:r>
              <a:rPr lang="en-CA" sz="1600" b="1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Ka</a:t>
            </a:r>
            <a:r>
              <a:rPr lang="en-CA" sz="1600" b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ž</a:t>
            </a:r>
            <a:r>
              <a:rPr lang="en-CA" sz="1600" b="1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una</a:t>
            </a:r>
            <a:r>
              <a:rPr lang="en-CA" sz="1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HR </a:t>
            </a:r>
            <a:endParaRPr dirty="0"/>
          </a:p>
        </p:txBody>
      </p:sp>
      <p:sp>
        <p:nvSpPr>
          <p:cNvPr id="265" name="Google Shape;265;p12"/>
          <p:cNvSpPr txBox="1"/>
          <p:nvPr/>
        </p:nvSpPr>
        <p:spPr>
          <a:xfrm>
            <a:off x="8916226" y="4711025"/>
            <a:ext cx="2655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cs-CZ" sz="1600" b="1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hrad Stará Plzeň</a:t>
            </a:r>
            <a:r>
              <a:rPr lang="en-CA" sz="16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CA" sz="1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CZ</a:t>
            </a:r>
            <a:r>
              <a:rPr lang="en-CA" sz="16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1600" i="1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9163050" y="3517900"/>
            <a:ext cx="112236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 b="1" i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Iseum, </a:t>
            </a:r>
            <a:r>
              <a:rPr lang="en-CA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HU</a:t>
            </a:r>
            <a:r>
              <a:rPr lang="en-CA" sz="1600" b="1" i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600" i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/>
          </a:p>
        </p:txBody>
      </p:sp>
      <p:sp>
        <p:nvSpPr>
          <p:cNvPr id="267" name="Google Shape;267;p12"/>
          <p:cNvSpPr txBox="1"/>
          <p:nvPr/>
        </p:nvSpPr>
        <p:spPr>
          <a:xfrm>
            <a:off x="9331274" y="3937475"/>
            <a:ext cx="152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 b="1" i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Romkert</a:t>
            </a:r>
            <a:r>
              <a:rPr lang="en-CA" sz="1600" i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CA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HU</a:t>
            </a:r>
            <a:r>
              <a:rPr lang="en-CA" sz="1600" b="1" i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1600" i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8" name="Google Shape;268;p12"/>
          <p:cNvSpPr txBox="1"/>
          <p:nvPr/>
        </p:nvSpPr>
        <p:spPr>
          <a:xfrm>
            <a:off x="662151" y="3910025"/>
            <a:ext cx="1904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 b="1" i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Visterniceni</a:t>
            </a:r>
            <a:r>
              <a:rPr lang="en-CA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MD </a:t>
            </a:r>
            <a:endParaRPr/>
          </a:p>
        </p:txBody>
      </p:sp>
      <p:sp>
        <p:nvSpPr>
          <p:cNvPr id="269" name="Google Shape;269;p12"/>
          <p:cNvSpPr txBox="1"/>
          <p:nvPr/>
        </p:nvSpPr>
        <p:spPr>
          <a:xfrm>
            <a:off x="8916227" y="4324250"/>
            <a:ext cx="2354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 b="1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Alba Iulia </a:t>
            </a:r>
            <a:r>
              <a:rPr lang="cs-CZ" sz="1600" b="1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pevnost</a:t>
            </a:r>
            <a:r>
              <a:rPr lang="en-CA" sz="16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CA" sz="1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RO</a:t>
            </a:r>
            <a:r>
              <a:rPr lang="en-CA" sz="16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dirty="0"/>
          </a:p>
        </p:txBody>
      </p:sp>
      <p:sp>
        <p:nvSpPr>
          <p:cNvPr id="270" name="Google Shape;270;p12"/>
          <p:cNvSpPr txBox="1"/>
          <p:nvPr/>
        </p:nvSpPr>
        <p:spPr>
          <a:xfrm>
            <a:off x="3201950" y="4298963"/>
            <a:ext cx="2862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 b="1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Roman town of </a:t>
            </a:r>
            <a:r>
              <a:rPr lang="en-CA" sz="1600" b="1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Sirmium</a:t>
            </a:r>
            <a:r>
              <a:rPr lang="en-CA" sz="16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RS</a:t>
            </a:r>
            <a:endParaRPr sz="1600" b="1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1" name="Google Shape;271;p12"/>
          <p:cNvSpPr txBox="1"/>
          <p:nvPr/>
        </p:nvSpPr>
        <p:spPr>
          <a:xfrm>
            <a:off x="3881495" y="3517900"/>
            <a:ext cx="1524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 b="1" i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Panorama</a:t>
            </a:r>
            <a:r>
              <a:rPr lang="en-CA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SI </a:t>
            </a:r>
            <a:endParaRPr/>
          </a:p>
        </p:txBody>
      </p:sp>
      <p:sp>
        <p:nvSpPr>
          <p:cNvPr id="272" name="Google Shape;272;p12"/>
          <p:cNvSpPr/>
          <p:nvPr/>
        </p:nvSpPr>
        <p:spPr>
          <a:xfrm>
            <a:off x="968375" y="3217863"/>
            <a:ext cx="46038" cy="552450"/>
          </a:xfrm>
          <a:prstGeom prst="rect">
            <a:avLst/>
          </a:prstGeom>
          <a:solidFill>
            <a:srgbClr val="2E4D66"/>
          </a:solidFill>
          <a:ln w="12700" cap="flat" cmpd="sng">
            <a:solidFill>
              <a:srgbClr val="2E4D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2"/>
          <p:cNvSpPr/>
          <p:nvPr/>
        </p:nvSpPr>
        <p:spPr>
          <a:xfrm>
            <a:off x="565150" y="3208338"/>
            <a:ext cx="46038" cy="958850"/>
          </a:xfrm>
          <a:prstGeom prst="rect">
            <a:avLst/>
          </a:prstGeom>
          <a:solidFill>
            <a:srgbClr val="2E4D66"/>
          </a:solidFill>
          <a:ln w="12700" cap="flat" cmpd="sng">
            <a:solidFill>
              <a:srgbClr val="2E4D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2"/>
          <p:cNvSpPr/>
          <p:nvPr/>
        </p:nvSpPr>
        <p:spPr>
          <a:xfrm flipH="1">
            <a:off x="171450" y="3033713"/>
            <a:ext cx="47625" cy="1535112"/>
          </a:xfrm>
          <a:prstGeom prst="rect">
            <a:avLst/>
          </a:prstGeom>
          <a:solidFill>
            <a:srgbClr val="2E4D66"/>
          </a:solidFill>
          <a:ln w="12700" cap="flat" cmpd="sng">
            <a:solidFill>
              <a:srgbClr val="2E4D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2"/>
          <p:cNvSpPr/>
          <p:nvPr/>
        </p:nvSpPr>
        <p:spPr>
          <a:xfrm>
            <a:off x="5372100" y="3178175"/>
            <a:ext cx="46038" cy="603250"/>
          </a:xfrm>
          <a:prstGeom prst="rect">
            <a:avLst/>
          </a:prstGeom>
          <a:solidFill>
            <a:srgbClr val="2E4D66"/>
          </a:solidFill>
          <a:ln w="12700" cap="flat" cmpd="sng">
            <a:solidFill>
              <a:srgbClr val="2E4D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2"/>
          <p:cNvSpPr/>
          <p:nvPr/>
        </p:nvSpPr>
        <p:spPr>
          <a:xfrm flipH="1">
            <a:off x="5784850" y="3170238"/>
            <a:ext cx="45719" cy="993775"/>
          </a:xfrm>
          <a:prstGeom prst="rect">
            <a:avLst/>
          </a:prstGeom>
          <a:solidFill>
            <a:srgbClr val="2E4D66"/>
          </a:solidFill>
          <a:ln w="12700" cap="flat" cmpd="sng">
            <a:solidFill>
              <a:srgbClr val="2E4D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2"/>
          <p:cNvSpPr/>
          <p:nvPr/>
        </p:nvSpPr>
        <p:spPr>
          <a:xfrm flipH="1">
            <a:off x="6178550" y="3151188"/>
            <a:ext cx="46038" cy="1420812"/>
          </a:xfrm>
          <a:prstGeom prst="rect">
            <a:avLst/>
          </a:prstGeom>
          <a:solidFill>
            <a:srgbClr val="2E4D66"/>
          </a:solidFill>
          <a:ln w="12700" cap="flat" cmpd="sng">
            <a:solidFill>
              <a:srgbClr val="2E4D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2"/>
          <p:cNvSpPr/>
          <p:nvPr/>
        </p:nvSpPr>
        <p:spPr>
          <a:xfrm>
            <a:off x="6500813" y="3151188"/>
            <a:ext cx="46037" cy="1828800"/>
          </a:xfrm>
          <a:prstGeom prst="rect">
            <a:avLst/>
          </a:prstGeom>
          <a:solidFill>
            <a:srgbClr val="2E4D66"/>
          </a:solidFill>
          <a:ln w="12700" cap="flat" cmpd="sng">
            <a:solidFill>
              <a:srgbClr val="2E4D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2"/>
          <p:cNvSpPr/>
          <p:nvPr/>
        </p:nvSpPr>
        <p:spPr>
          <a:xfrm flipH="1">
            <a:off x="12009438" y="2341563"/>
            <a:ext cx="46037" cy="3028950"/>
          </a:xfrm>
          <a:prstGeom prst="rect">
            <a:avLst/>
          </a:prstGeom>
          <a:solidFill>
            <a:srgbClr val="2E4D66"/>
          </a:solidFill>
          <a:ln w="12700" cap="flat" cmpd="sng">
            <a:solidFill>
              <a:srgbClr val="2E4D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2"/>
          <p:cNvSpPr/>
          <p:nvPr/>
        </p:nvSpPr>
        <p:spPr>
          <a:xfrm flipH="1">
            <a:off x="6983413" y="3224213"/>
            <a:ext cx="46037" cy="2147887"/>
          </a:xfrm>
          <a:prstGeom prst="rect">
            <a:avLst/>
          </a:prstGeom>
          <a:solidFill>
            <a:srgbClr val="2E4D66"/>
          </a:solidFill>
          <a:ln w="12700" cap="flat" cmpd="sng">
            <a:solidFill>
              <a:srgbClr val="2E4D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2"/>
          <p:cNvSpPr/>
          <p:nvPr/>
        </p:nvSpPr>
        <p:spPr>
          <a:xfrm>
            <a:off x="10326688" y="3208338"/>
            <a:ext cx="47625" cy="593725"/>
          </a:xfrm>
          <a:prstGeom prst="rect">
            <a:avLst/>
          </a:prstGeom>
          <a:solidFill>
            <a:srgbClr val="2E4D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2"/>
          <p:cNvSpPr/>
          <p:nvPr/>
        </p:nvSpPr>
        <p:spPr>
          <a:xfrm>
            <a:off x="11123613" y="3130550"/>
            <a:ext cx="47625" cy="1438275"/>
          </a:xfrm>
          <a:prstGeom prst="rect">
            <a:avLst/>
          </a:prstGeom>
          <a:solidFill>
            <a:srgbClr val="2E4D66"/>
          </a:solidFill>
          <a:ln w="12700" cap="flat" cmpd="sng">
            <a:solidFill>
              <a:srgbClr val="2E4D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2"/>
          <p:cNvSpPr txBox="1"/>
          <p:nvPr/>
        </p:nvSpPr>
        <p:spPr>
          <a:xfrm>
            <a:off x="280988" y="346075"/>
            <a:ext cx="1140618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cs-CZ" sz="36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Klasifikace</a:t>
            </a:r>
            <a:r>
              <a:rPr lang="en-CA" sz="36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CA" sz="3600" b="1" i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ARCHEODANUBE </a:t>
            </a:r>
            <a:r>
              <a:rPr lang="cs-CZ" sz="36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památek</a:t>
            </a:r>
            <a:r>
              <a:rPr lang="en-CA" sz="36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: </a:t>
            </a:r>
            <a:endParaRPr lang="cs-CZ" sz="36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cs-CZ" sz="36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aktuální stav z pohledu turismu </a:t>
            </a:r>
            <a:endParaRPr sz="3600" b="1" i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84" name="Google Shape;284;p12"/>
          <p:cNvSpPr/>
          <p:nvPr/>
        </p:nvSpPr>
        <p:spPr>
          <a:xfrm>
            <a:off x="11525250" y="3136900"/>
            <a:ext cx="46038" cy="1824038"/>
          </a:xfrm>
          <a:prstGeom prst="rect">
            <a:avLst/>
          </a:prstGeom>
          <a:solidFill>
            <a:srgbClr val="2E4D66"/>
          </a:solidFill>
          <a:ln w="12700" cap="flat" cmpd="sng">
            <a:solidFill>
              <a:srgbClr val="2E4D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2"/>
          <p:cNvSpPr/>
          <p:nvPr/>
        </p:nvSpPr>
        <p:spPr>
          <a:xfrm flipH="1">
            <a:off x="10701338" y="3148013"/>
            <a:ext cx="46037" cy="1014412"/>
          </a:xfrm>
          <a:prstGeom prst="rect">
            <a:avLst/>
          </a:prstGeom>
          <a:solidFill>
            <a:srgbClr val="2E4D66"/>
          </a:solidFill>
          <a:ln w="12700" cap="flat" cmpd="sng">
            <a:solidFill>
              <a:srgbClr val="2E4D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11687178" y="6502400"/>
            <a:ext cx="5478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12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8" name="Google Shape;95;p1">
            <a:extLst>
              <a:ext uri="{FF2B5EF4-FFF2-40B4-BE49-F238E27FC236}">
                <a16:creationId xmlns:a16="http://schemas.microsoft.com/office/drawing/2014/main" id="{795A01CC-2C96-45D6-B1CD-4A4E89039F89}"/>
              </a:ext>
            </a:extLst>
          </p:cNvPr>
          <p:cNvSpPr txBox="1"/>
          <p:nvPr/>
        </p:nvSpPr>
        <p:spPr>
          <a:xfrm>
            <a:off x="211253" y="6226535"/>
            <a:ext cx="570615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Projekt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ArcheoDanube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je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financován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z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fondů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Evropské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unie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(ERDF, IPA, ENI) a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vlády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České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republiky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"/>
          <p:cNvSpPr txBox="1"/>
          <p:nvPr/>
        </p:nvSpPr>
        <p:spPr>
          <a:xfrm>
            <a:off x="206375" y="6321425"/>
            <a:ext cx="626745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Project co-funded by the European Union funds (ERDF, IPA, ENI</a:t>
            </a:r>
            <a:r>
              <a:rPr lang="en-C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3"/>
          <p:cNvSpPr txBox="1"/>
          <p:nvPr/>
        </p:nvSpPr>
        <p:spPr>
          <a:xfrm>
            <a:off x="206375" y="2111375"/>
            <a:ext cx="11506200" cy="70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sz="48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94" name="Google Shape;29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09466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95" name="Google Shape;295;p13"/>
          <p:cNvSpPr txBox="1"/>
          <p:nvPr/>
        </p:nvSpPr>
        <p:spPr>
          <a:xfrm>
            <a:off x="280988" y="346075"/>
            <a:ext cx="1142841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cs-CZ" sz="4800" b="1" dirty="0">
                <a:solidFill>
                  <a:schemeClr val="lt1"/>
                </a:solidFill>
                <a:latin typeface="Avenir"/>
                <a:sym typeface="Avenir"/>
              </a:rPr>
              <a:t>Národní archeologické památky</a:t>
            </a:r>
            <a:endParaRPr dirty="0"/>
          </a:p>
        </p:txBody>
      </p:sp>
      <p:sp>
        <p:nvSpPr>
          <p:cNvPr id="296" name="Google Shape;296;p13"/>
          <p:cNvSpPr txBox="1"/>
          <p:nvPr/>
        </p:nvSpPr>
        <p:spPr>
          <a:xfrm>
            <a:off x="11709404" y="6502400"/>
            <a:ext cx="5256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CA"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13</a:t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"/>
          <p:cNvSpPr/>
          <p:nvPr/>
        </p:nvSpPr>
        <p:spPr>
          <a:xfrm>
            <a:off x="-1588" y="5805488"/>
            <a:ext cx="12193588" cy="1052512"/>
          </a:xfrm>
          <a:prstGeom prst="rect">
            <a:avLst/>
          </a:prstGeom>
          <a:solidFill>
            <a:srgbClr val="FB696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-3175" y="5805488"/>
            <a:ext cx="6269038" cy="1052512"/>
          </a:xfrm>
          <a:prstGeom prst="rect">
            <a:avLst/>
          </a:prstGeom>
          <a:solidFill>
            <a:srgbClr val="2E4D6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Google Shape;303;p14"/>
          <p:cNvSpPr txBox="1"/>
          <p:nvPr/>
        </p:nvSpPr>
        <p:spPr>
          <a:xfrm>
            <a:off x="280988" y="346075"/>
            <a:ext cx="1121886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cs-CZ" sz="4000" b="1" i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Archeologické památky v Čechách</a:t>
            </a:r>
            <a:endParaRPr sz="4000" b="1" i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04" name="Google Shape;304;p14"/>
          <p:cNvSpPr txBox="1"/>
          <p:nvPr/>
        </p:nvSpPr>
        <p:spPr>
          <a:xfrm>
            <a:off x="280988" y="1358900"/>
            <a:ext cx="7324725" cy="392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Světové dědictví </a:t>
            </a:r>
            <a:r>
              <a:rPr lang="en-CA" sz="24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UNESCO: </a:t>
            </a:r>
            <a:r>
              <a:rPr lang="cs-CZ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0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cs-CZ" sz="24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1" dirty="0">
                <a:latin typeface="Avenir"/>
                <a:hlinkClick r:id="rId3"/>
              </a:rPr>
              <a:t>České dědictví UNESCO</a:t>
            </a:r>
            <a:r>
              <a:rPr lang="cs-CZ" sz="2400" dirty="0">
                <a:latin typeface="Avenir"/>
              </a:rPr>
              <a:t>: 14</a:t>
            </a:r>
            <a:endParaRPr sz="2400" dirty="0">
              <a:latin typeface="Avenir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Archeologická naleziště</a:t>
            </a:r>
            <a:r>
              <a:rPr lang="en-CA" sz="24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 </a:t>
            </a:r>
            <a:r>
              <a:rPr lang="cs-CZ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cca 50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Ve městech či obcích</a:t>
            </a:r>
            <a:r>
              <a:rPr lang="en-CA" sz="24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 </a:t>
            </a:r>
            <a:r>
              <a:rPr lang="cs-CZ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6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Archeologické parky</a:t>
            </a:r>
            <a:r>
              <a:rPr lang="en-CA" sz="24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</a:t>
            </a:r>
            <a:r>
              <a:rPr lang="cs-CZ" sz="24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s-CZ" sz="24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10 (Pavlov, Chotěbuz – </a:t>
            </a:r>
            <a:r>
              <a:rPr lang="cs-CZ" sz="24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Podobora</a:t>
            </a:r>
            <a:r>
              <a:rPr lang="cs-CZ" sz="24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Všestary, Březno u Loun, Netolice, </a:t>
            </a:r>
            <a:r>
              <a:rPr lang="cs-CZ" sz="24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Uhřinov</a:t>
            </a:r>
            <a:r>
              <a:rPr lang="cs-CZ" sz="24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Mikulčice, Modrá, Trocnov, Liboc)</a:t>
            </a:r>
            <a:endParaRPr i="1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Národní legislativa</a:t>
            </a:r>
            <a:r>
              <a:rPr lang="en-CA" sz="24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 </a:t>
            </a:r>
            <a:r>
              <a:rPr lang="en-CA" sz="2400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Zákon</a:t>
            </a:r>
            <a:r>
              <a:rPr lang="en-CA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400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České</a:t>
            </a:r>
            <a:r>
              <a:rPr lang="en-CA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400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národní</a:t>
            </a:r>
            <a:r>
              <a:rPr lang="en-CA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400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rady</a:t>
            </a:r>
            <a:r>
              <a:rPr lang="en-CA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č. 20/1987 Sb., o </a:t>
            </a:r>
            <a:r>
              <a:rPr lang="en-CA" sz="2400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státní</a:t>
            </a:r>
            <a:r>
              <a:rPr lang="en-CA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400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památkové</a:t>
            </a:r>
            <a:r>
              <a:rPr lang="en-CA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400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péči</a:t>
            </a:r>
            <a:r>
              <a:rPr lang="en-CA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CA" sz="2400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zkráceně</a:t>
            </a:r>
            <a:r>
              <a:rPr lang="en-CA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400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památkový</a:t>
            </a:r>
            <a:r>
              <a:rPr lang="en-CA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400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zákon</a:t>
            </a:r>
            <a:endParaRPr dirty="0"/>
          </a:p>
        </p:txBody>
      </p:sp>
      <p:pic>
        <p:nvPicPr>
          <p:cNvPr id="305" name="Google Shape;305;p14" descr="Fla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985746">
            <a:off x="8999538" y="1795463"/>
            <a:ext cx="1692275" cy="169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4" descr="Fla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94900" y="1054100"/>
            <a:ext cx="1692275" cy="169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4" descr="black and white logo ink-BIG.pd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24938" y="5386388"/>
            <a:ext cx="2662237" cy="1881187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4"/>
          <p:cNvSpPr txBox="1"/>
          <p:nvPr/>
        </p:nvSpPr>
        <p:spPr>
          <a:xfrm>
            <a:off x="11687179" y="6502400"/>
            <a:ext cx="5478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14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" name="Google Shape;95;p1">
            <a:extLst>
              <a:ext uri="{FF2B5EF4-FFF2-40B4-BE49-F238E27FC236}">
                <a16:creationId xmlns:a16="http://schemas.microsoft.com/office/drawing/2014/main" id="{C9D749FA-CE3C-4746-8FA1-58ABD291A46E}"/>
              </a:ext>
            </a:extLst>
          </p:cNvPr>
          <p:cNvSpPr txBox="1"/>
          <p:nvPr/>
        </p:nvSpPr>
        <p:spPr>
          <a:xfrm>
            <a:off x="211253" y="6226535"/>
            <a:ext cx="570615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Projekt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ArcheoDanube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je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financován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z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fondů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Evropské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unie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(ERDF, IPA, ENI) a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vlády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České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republiky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aa12d955c4_0_6"/>
          <p:cNvSpPr/>
          <p:nvPr/>
        </p:nvSpPr>
        <p:spPr>
          <a:xfrm>
            <a:off x="-1588" y="5805488"/>
            <a:ext cx="12193500" cy="1052400"/>
          </a:xfrm>
          <a:prstGeom prst="rect">
            <a:avLst/>
          </a:prstGeom>
          <a:solidFill>
            <a:srgbClr val="FD696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1" name="Google Shape;341;gaa12d955c4_0_6"/>
          <p:cNvSpPr/>
          <p:nvPr/>
        </p:nvSpPr>
        <p:spPr>
          <a:xfrm>
            <a:off x="-1588" y="5805488"/>
            <a:ext cx="6267600" cy="1052400"/>
          </a:xfrm>
          <a:prstGeom prst="rect">
            <a:avLst/>
          </a:prstGeom>
          <a:solidFill>
            <a:srgbClr val="2E4D6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42" name="Google Shape;342;gaa12d955c4_0_6" descr="black and white logo ink-BIG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4938" y="5372100"/>
            <a:ext cx="2662239" cy="1881188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aa12d955c4_0_6"/>
          <p:cNvSpPr/>
          <p:nvPr/>
        </p:nvSpPr>
        <p:spPr>
          <a:xfrm>
            <a:off x="-1588" y="1400175"/>
            <a:ext cx="6265800" cy="3776700"/>
          </a:xfrm>
          <a:prstGeom prst="frame">
            <a:avLst>
              <a:gd name="adj1" fmla="val 12500"/>
            </a:avLst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aa12d955c4_0_6"/>
          <p:cNvSpPr txBox="1"/>
          <p:nvPr/>
        </p:nvSpPr>
        <p:spPr>
          <a:xfrm>
            <a:off x="1268413" y="3027363"/>
            <a:ext cx="37242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CA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Place Picture incl. copyright</a:t>
            </a:r>
            <a:endParaRPr dirty="0"/>
          </a:p>
        </p:txBody>
      </p:sp>
      <p:sp>
        <p:nvSpPr>
          <p:cNvPr id="345" name="Google Shape;345;gaa12d955c4_0_6"/>
          <p:cNvSpPr txBox="1"/>
          <p:nvPr/>
        </p:nvSpPr>
        <p:spPr>
          <a:xfrm>
            <a:off x="6473825" y="1400175"/>
            <a:ext cx="5437200" cy="41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Statut: </a:t>
            </a:r>
            <a:r>
              <a:rPr lang="cs-CZ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veřejně přístupná národní kulturní památka od r. 1978</a:t>
            </a:r>
            <a:endParaRPr lang="cs-CZ" sz="2400" b="1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Správa: </a:t>
            </a:r>
            <a:r>
              <a:rPr lang="cs-CZ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město Starý Plzenec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6" name="Google Shape;346;gaa12d955c4_0_6"/>
          <p:cNvSpPr txBox="1"/>
          <p:nvPr/>
        </p:nvSpPr>
        <p:spPr>
          <a:xfrm>
            <a:off x="280988" y="346075"/>
            <a:ext cx="115062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cs-CZ" sz="3600" b="1" i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Hrad Stará Plzeň</a:t>
            </a:r>
            <a:r>
              <a:rPr lang="en-CA" sz="36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cs-CZ" sz="36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Starý Plzenec</a:t>
            </a:r>
            <a:r>
              <a:rPr lang="en-CA" sz="4000" i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dirty="0"/>
          </a:p>
        </p:txBody>
      </p:sp>
      <p:sp>
        <p:nvSpPr>
          <p:cNvPr id="347" name="Google Shape;347;gaa12d955c4_0_6"/>
          <p:cNvSpPr txBox="1"/>
          <p:nvPr/>
        </p:nvSpPr>
        <p:spPr>
          <a:xfrm>
            <a:off x="11687177" y="6502400"/>
            <a:ext cx="547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17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" name="Google Shape;95;p1">
            <a:extLst>
              <a:ext uri="{FF2B5EF4-FFF2-40B4-BE49-F238E27FC236}">
                <a16:creationId xmlns:a16="http://schemas.microsoft.com/office/drawing/2014/main" id="{999E91A8-B835-4081-A29D-62956CEE0D0A}"/>
              </a:ext>
            </a:extLst>
          </p:cNvPr>
          <p:cNvSpPr txBox="1"/>
          <p:nvPr/>
        </p:nvSpPr>
        <p:spPr>
          <a:xfrm>
            <a:off x="211253" y="6226535"/>
            <a:ext cx="570615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Projekt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ArcheoDanube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je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financován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z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fondů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Evropské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unie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(ERDF, IPA, ENI) a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vlády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České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republiky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 descr="Obsah obrázku tráva, obloha, exteriér, pole&#10;&#10;Popis byl vytvořen automaticky">
            <a:extLst>
              <a:ext uri="{FF2B5EF4-FFF2-40B4-BE49-F238E27FC236}">
                <a16:creationId xmlns:a16="http://schemas.microsoft.com/office/drawing/2014/main" id="{40EE1D54-AE89-49E7-8B92-FE0349135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87" y="1350682"/>
            <a:ext cx="6331766" cy="42341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aa12d955c4_0_6"/>
          <p:cNvSpPr/>
          <p:nvPr/>
        </p:nvSpPr>
        <p:spPr>
          <a:xfrm>
            <a:off x="-1588" y="5805488"/>
            <a:ext cx="12193500" cy="1052400"/>
          </a:xfrm>
          <a:prstGeom prst="rect">
            <a:avLst/>
          </a:prstGeom>
          <a:solidFill>
            <a:srgbClr val="FD696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1" name="Google Shape;341;gaa12d955c4_0_6"/>
          <p:cNvSpPr/>
          <p:nvPr/>
        </p:nvSpPr>
        <p:spPr>
          <a:xfrm>
            <a:off x="-1588" y="5805488"/>
            <a:ext cx="6267600" cy="1052400"/>
          </a:xfrm>
          <a:prstGeom prst="rect">
            <a:avLst/>
          </a:prstGeom>
          <a:solidFill>
            <a:srgbClr val="2E4D6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42" name="Google Shape;342;gaa12d955c4_0_6" descr="black and white logo ink-BIG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4938" y="5372100"/>
            <a:ext cx="2662239" cy="1881188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aa12d955c4_0_6"/>
          <p:cNvSpPr/>
          <p:nvPr/>
        </p:nvSpPr>
        <p:spPr>
          <a:xfrm>
            <a:off x="-1588" y="1400175"/>
            <a:ext cx="6265800" cy="3776700"/>
          </a:xfrm>
          <a:prstGeom prst="frame">
            <a:avLst>
              <a:gd name="adj1" fmla="val 12500"/>
            </a:avLst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aa12d955c4_0_6"/>
          <p:cNvSpPr txBox="1"/>
          <p:nvPr/>
        </p:nvSpPr>
        <p:spPr>
          <a:xfrm>
            <a:off x="1268413" y="3027363"/>
            <a:ext cx="37242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CA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Place Picture incl. copyright</a:t>
            </a:r>
            <a:endParaRPr dirty="0"/>
          </a:p>
        </p:txBody>
      </p:sp>
      <p:sp>
        <p:nvSpPr>
          <p:cNvPr id="345" name="Google Shape;345;gaa12d955c4_0_6"/>
          <p:cNvSpPr txBox="1"/>
          <p:nvPr/>
        </p:nvSpPr>
        <p:spPr>
          <a:xfrm>
            <a:off x="6473825" y="1400175"/>
            <a:ext cx="5437200" cy="41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Anotace:</a:t>
            </a:r>
            <a:r>
              <a:rPr lang="cs-CZ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Území významného raně středověkého hradu, správního centra západních Čech ležícího na obchodní stezce do Německa. První zmínka pochází z roku 976. Později po něm bylo pojmenováno nově vzniklé město – Plzeň. Dodnes se zde nachází rotunda sv. Petra a Pavla, dochované pozůstatky středověkých kostelů a dalších staveb, včetně opevnění a terénních úprav.</a:t>
            </a:r>
            <a:endParaRPr sz="24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6" name="Google Shape;346;gaa12d955c4_0_6"/>
          <p:cNvSpPr txBox="1"/>
          <p:nvPr/>
        </p:nvSpPr>
        <p:spPr>
          <a:xfrm>
            <a:off x="280988" y="346075"/>
            <a:ext cx="115062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cs-CZ" sz="3600" b="1" i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Hrad Stará Plzeň</a:t>
            </a:r>
            <a:r>
              <a:rPr lang="en-CA" sz="36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cs-CZ" sz="36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Starý Plzenec</a:t>
            </a:r>
            <a:r>
              <a:rPr lang="en-CA" sz="4000" i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dirty="0"/>
          </a:p>
        </p:txBody>
      </p:sp>
      <p:sp>
        <p:nvSpPr>
          <p:cNvPr id="347" name="Google Shape;347;gaa12d955c4_0_6"/>
          <p:cNvSpPr txBox="1"/>
          <p:nvPr/>
        </p:nvSpPr>
        <p:spPr>
          <a:xfrm>
            <a:off x="11687177" y="6502400"/>
            <a:ext cx="547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17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" name="Google Shape;95;p1">
            <a:extLst>
              <a:ext uri="{FF2B5EF4-FFF2-40B4-BE49-F238E27FC236}">
                <a16:creationId xmlns:a16="http://schemas.microsoft.com/office/drawing/2014/main" id="{999E91A8-B835-4081-A29D-62956CEE0D0A}"/>
              </a:ext>
            </a:extLst>
          </p:cNvPr>
          <p:cNvSpPr txBox="1"/>
          <p:nvPr/>
        </p:nvSpPr>
        <p:spPr>
          <a:xfrm>
            <a:off x="211253" y="6226535"/>
            <a:ext cx="570615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Projekt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ArcheoDanube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je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financován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z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fondů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Evropské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unie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(ERDF, IPA, ENI) a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vlády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České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republiky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 descr="Obsah obrázku tráva, obloha, exteriér, pole&#10;&#10;Popis byl vytvořen automaticky">
            <a:extLst>
              <a:ext uri="{FF2B5EF4-FFF2-40B4-BE49-F238E27FC236}">
                <a16:creationId xmlns:a16="http://schemas.microsoft.com/office/drawing/2014/main" id="{40EE1D54-AE89-49E7-8B92-FE0349135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87" y="1394794"/>
            <a:ext cx="6265800" cy="4190013"/>
          </a:xfrm>
          <a:prstGeom prst="rect">
            <a:avLst/>
          </a:prstGeom>
        </p:spPr>
      </p:pic>
      <p:pic>
        <p:nvPicPr>
          <p:cNvPr id="6" name="Obrázek 5" descr="Obsah obrázku tráva, obloha, exteriér, budova&#10;&#10;Popis byl vytvořen automaticky">
            <a:extLst>
              <a:ext uri="{FF2B5EF4-FFF2-40B4-BE49-F238E27FC236}">
                <a16:creationId xmlns:a16="http://schemas.microsoft.com/office/drawing/2014/main" id="{B8C6D59C-9BEF-4460-8380-27A049E17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52010"/>
            <a:ext cx="6329779" cy="423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70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7738" y="307975"/>
            <a:ext cx="2166937" cy="154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55838" y="2655888"/>
            <a:ext cx="1547812" cy="15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2963" y="307975"/>
            <a:ext cx="1581150" cy="154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91475" y="307975"/>
            <a:ext cx="1619250" cy="154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37613" y="2617788"/>
            <a:ext cx="3048000" cy="154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41838" y="2617788"/>
            <a:ext cx="1243012" cy="15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7000" y="5002213"/>
            <a:ext cx="4414838" cy="154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75225" y="5002213"/>
            <a:ext cx="1547813" cy="154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96000" y="2655888"/>
            <a:ext cx="2654300" cy="15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655175" y="5002213"/>
            <a:ext cx="2409825" cy="154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27000" y="307975"/>
            <a:ext cx="1951038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013200" y="307975"/>
            <a:ext cx="1589088" cy="154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829300" y="307975"/>
            <a:ext cx="1935163" cy="154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8" descr="page2image178502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28613" y="2617788"/>
            <a:ext cx="1547812" cy="154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161213" y="4572000"/>
            <a:ext cx="2449512" cy="197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280988" y="346075"/>
            <a:ext cx="761682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CA" sz="4000" b="1" i="1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ARCHEODANUBE </a:t>
            </a:r>
            <a:r>
              <a:rPr lang="cs-CZ" sz="40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f</a:t>
            </a:r>
            <a:r>
              <a:rPr lang="cs-CZ" sz="40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akta</a:t>
            </a:r>
            <a:endParaRPr dirty="0"/>
          </a:p>
        </p:txBody>
      </p:sp>
      <p:sp>
        <p:nvSpPr>
          <p:cNvPr id="101" name="Google Shape;101;p2"/>
          <p:cNvSpPr/>
          <p:nvPr/>
        </p:nvSpPr>
        <p:spPr>
          <a:xfrm>
            <a:off x="-800" y="5786438"/>
            <a:ext cx="12193500" cy="1071600"/>
          </a:xfrm>
          <a:prstGeom prst="rect">
            <a:avLst/>
          </a:prstGeom>
          <a:solidFill>
            <a:srgbClr val="FB696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-1588" y="5786438"/>
            <a:ext cx="6299201" cy="1071562"/>
          </a:xfrm>
          <a:prstGeom prst="rect">
            <a:avLst/>
          </a:prstGeom>
          <a:solidFill>
            <a:srgbClr val="2E4D6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3" name="Google Shape;103;p2" descr="black and white logo ink-BIG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4938" y="5372100"/>
            <a:ext cx="2662237" cy="188118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280988" y="1358900"/>
            <a:ext cx="5875488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Datum zahájení</a:t>
            </a:r>
            <a:r>
              <a:rPr lang="en-CA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 </a:t>
            </a:r>
            <a:r>
              <a:rPr lang="en-CA" sz="2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01.07.2020</a:t>
            </a:r>
            <a:endParaRPr lang="cs-CZ" dirty="0">
              <a:ea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Ukončení projektu</a:t>
            </a:r>
            <a:r>
              <a:rPr lang="en-CA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 </a:t>
            </a:r>
            <a:r>
              <a:rPr lang="en-CA" sz="2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31.12.2022</a:t>
            </a:r>
            <a:endParaRPr lang="cs-CZ" dirty="0">
              <a:ea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Rozpočet</a:t>
            </a:r>
            <a:r>
              <a:rPr lang="en-CA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 EUR</a:t>
            </a:r>
            <a:r>
              <a:rPr lang="en-CA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</a:t>
            </a:r>
            <a:r>
              <a:rPr lang="en-CA" sz="2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2,157,540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CA" sz="2400" b="1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Partne</a:t>
            </a:r>
            <a:r>
              <a:rPr lang="cs-CZ" sz="2400" b="1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ři</a:t>
            </a:r>
            <a:r>
              <a:rPr lang="en-CA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</a:t>
            </a:r>
            <a:r>
              <a:rPr lang="en-CA" sz="2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spolupráce 15 partnerů z 11 zemí</a:t>
            </a:r>
            <a:r>
              <a:rPr lang="en-CA" sz="2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(+7 ASP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partnerů</a:t>
            </a:r>
            <a:r>
              <a:rPr lang="en-CA" sz="2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Vedoucí</a:t>
            </a:r>
            <a:r>
              <a:rPr lang="en-CA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partner: </a:t>
            </a:r>
            <a:r>
              <a:rPr lang="cs-CZ" sz="240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město</a:t>
            </a:r>
            <a:r>
              <a:rPr lang="en-CA" sz="2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400" b="0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Ptuj</a:t>
            </a:r>
            <a:r>
              <a:rPr lang="en-CA" sz="2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SIovinsko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CA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Specific</a:t>
            </a:r>
            <a:r>
              <a:rPr lang="cs-CZ" sz="2400" b="1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ký</a:t>
            </a:r>
            <a:r>
              <a:rPr lang="en-CA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záměr</a:t>
            </a:r>
            <a:r>
              <a:rPr lang="en-CA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 </a:t>
            </a:r>
            <a:r>
              <a:rPr lang="cs-CZ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podpořit udržitelnost přírodních a kulturních památek a zdrojů</a:t>
            </a:r>
          </a:p>
        </p:txBody>
      </p:sp>
      <p:sp>
        <p:nvSpPr>
          <p:cNvPr id="105" name="Google Shape;105;p2"/>
          <p:cNvSpPr txBox="1"/>
          <p:nvPr/>
        </p:nvSpPr>
        <p:spPr>
          <a:xfrm>
            <a:off x="11804925" y="6488125"/>
            <a:ext cx="3744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0618" y="-16662"/>
            <a:ext cx="5332082" cy="579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95;p1">
            <a:extLst>
              <a:ext uri="{FF2B5EF4-FFF2-40B4-BE49-F238E27FC236}">
                <a16:creationId xmlns:a16="http://schemas.microsoft.com/office/drawing/2014/main" id="{417F11EF-3A0D-43B5-B082-102F930D06A3}"/>
              </a:ext>
            </a:extLst>
          </p:cNvPr>
          <p:cNvSpPr txBox="1"/>
          <p:nvPr/>
        </p:nvSpPr>
        <p:spPr>
          <a:xfrm>
            <a:off x="211253" y="6226535"/>
            <a:ext cx="570615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Projekt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ArcheoDanube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je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financován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z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fondů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Evropské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unie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(ERDF, IPA, ENI) a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vlády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České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republiky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1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280988" y="346075"/>
            <a:ext cx="1142841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cs-CZ" sz="48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Dohody</a:t>
            </a:r>
            <a:r>
              <a:rPr lang="en-CA" sz="48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&amp; </a:t>
            </a:r>
            <a:r>
              <a:rPr lang="cs-CZ" sz="48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</a:t>
            </a:r>
            <a:r>
              <a:rPr lang="en-CA" sz="4800" b="1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emoranda</a:t>
            </a:r>
            <a:r>
              <a:rPr lang="en-CA" sz="48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s-CZ" sz="48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za zachování památek</a:t>
            </a:r>
            <a:endParaRPr dirty="0"/>
          </a:p>
        </p:txBody>
      </p:sp>
      <p:sp>
        <p:nvSpPr>
          <p:cNvPr id="114" name="Google Shape;114;p3"/>
          <p:cNvSpPr txBox="1"/>
          <p:nvPr/>
        </p:nvSpPr>
        <p:spPr>
          <a:xfrm>
            <a:off x="11826775" y="6488125"/>
            <a:ext cx="3525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CA" sz="16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281004" y="346075"/>
            <a:ext cx="89313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cs-CZ" sz="4000" b="1" dirty="0">
                <a:latin typeface="Arial Rounded"/>
              </a:rPr>
              <a:t>Mezinárodní konvence</a:t>
            </a:r>
          </a:p>
        </p:txBody>
      </p:sp>
      <p:sp>
        <p:nvSpPr>
          <p:cNvPr id="121" name="Google Shape;121;p4"/>
          <p:cNvSpPr/>
          <p:nvPr/>
        </p:nvSpPr>
        <p:spPr>
          <a:xfrm>
            <a:off x="-1588" y="5805488"/>
            <a:ext cx="12193588" cy="1052512"/>
          </a:xfrm>
          <a:prstGeom prst="rect">
            <a:avLst/>
          </a:prstGeom>
          <a:solidFill>
            <a:srgbClr val="FD696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2" name="Google Shape;122;p4" descr="black and white logo ink-BIG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4938" y="5372100"/>
            <a:ext cx="2662237" cy="188118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/>
          <p:nvPr/>
        </p:nvSpPr>
        <p:spPr>
          <a:xfrm>
            <a:off x="-1588" y="5805488"/>
            <a:ext cx="6267451" cy="1052512"/>
          </a:xfrm>
          <a:prstGeom prst="rect">
            <a:avLst/>
          </a:prstGeom>
          <a:solidFill>
            <a:srgbClr val="2E4D6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280988" y="1358900"/>
            <a:ext cx="3463925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CA" sz="2400" b="1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Úmluva</a:t>
            </a:r>
            <a:r>
              <a:rPr lang="en-CA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o </a:t>
            </a:r>
            <a:r>
              <a:rPr lang="en-CA" sz="2400" b="1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ochraně</a:t>
            </a:r>
            <a:r>
              <a:rPr lang="en-CA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400" b="1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světového</a:t>
            </a:r>
            <a:r>
              <a:rPr lang="en-CA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400" b="1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kulturního</a:t>
            </a:r>
            <a:r>
              <a:rPr lang="en-CA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a </a:t>
            </a:r>
            <a:r>
              <a:rPr lang="en-CA" sz="2400" b="1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přírodního</a:t>
            </a:r>
            <a:r>
              <a:rPr lang="en-CA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400" b="1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dědictví</a:t>
            </a:r>
            <a:r>
              <a:rPr lang="en-CA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CA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(1972)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Výkonný orgán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 UNESCO, 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podepsáno a ratifikováno všemi partnerskými zeměmi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4364038" y="1358900"/>
            <a:ext cx="3463925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CA" sz="2400" b="1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Úmluva</a:t>
            </a:r>
            <a:r>
              <a:rPr lang="en-CA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o </a:t>
            </a:r>
            <a:r>
              <a:rPr lang="en-CA" sz="2400" b="1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ochraně</a:t>
            </a:r>
            <a:r>
              <a:rPr lang="en-CA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400" b="1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archeologického</a:t>
            </a:r>
            <a:r>
              <a:rPr lang="en-CA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400" b="1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dědictví</a:t>
            </a:r>
            <a:r>
              <a:rPr lang="en-CA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400" b="1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Evropy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(1995)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Výkonný orgán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 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Rada Evropy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podepsáno a ratifikováno všemi partnerskými zeměmi</a:t>
            </a:r>
            <a:endParaRPr lang="cs-CZ" sz="2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8447088" y="1358900"/>
            <a:ext cx="3463925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CA" sz="2400" b="1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Úmluv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</a:t>
            </a:r>
            <a:r>
              <a:rPr lang="en-CA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Rady </a:t>
            </a:r>
            <a:r>
              <a:rPr lang="en-CA" sz="2400" b="1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Evropy</a:t>
            </a:r>
            <a:r>
              <a:rPr lang="en-CA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o </a:t>
            </a:r>
            <a:r>
              <a:rPr lang="en-CA" sz="2400" b="1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hodnotě</a:t>
            </a:r>
            <a:r>
              <a:rPr lang="en-CA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400" b="1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kulturního</a:t>
            </a:r>
            <a:r>
              <a:rPr lang="en-CA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400" b="1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dědictví</a:t>
            </a:r>
            <a:r>
              <a:rPr lang="en-CA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pro </a:t>
            </a:r>
            <a:r>
              <a:rPr lang="en-CA" sz="2400" b="1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společnost</a:t>
            </a:r>
            <a:r>
              <a:rPr lang="en-CA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(2005)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Výkonný orgán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 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Rada Evropy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endParaRPr dirty="0"/>
          </a:p>
          <a:p>
            <a:pPr>
              <a:buClr>
                <a:schemeClr val="dk1"/>
              </a:buClr>
              <a:buSzPts val="1800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Podepsáno, ale neratifikováno všemi partnerskými zeměmi</a:t>
            </a:r>
            <a:endParaRPr lang="cs-CZ" sz="2000" dirty="0">
              <a:latin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p4"/>
          <p:cNvCxnSpPr/>
          <p:nvPr/>
        </p:nvCxnSpPr>
        <p:spPr>
          <a:xfrm>
            <a:off x="3937000" y="1352550"/>
            <a:ext cx="0" cy="4152900"/>
          </a:xfrm>
          <a:prstGeom prst="straightConnector1">
            <a:avLst/>
          </a:prstGeom>
          <a:noFill/>
          <a:ln w="38100" cap="flat" cmpd="sng">
            <a:solidFill>
              <a:srgbClr val="2E4D6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8" name="Google Shape;128;p4"/>
          <p:cNvCxnSpPr/>
          <p:nvPr/>
        </p:nvCxnSpPr>
        <p:spPr>
          <a:xfrm>
            <a:off x="8021638" y="1352550"/>
            <a:ext cx="0" cy="4152900"/>
          </a:xfrm>
          <a:prstGeom prst="straightConnector1">
            <a:avLst/>
          </a:prstGeom>
          <a:noFill/>
          <a:ln w="38100" cap="flat" cmpd="sng">
            <a:solidFill>
              <a:srgbClr val="2E4D6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" name="Google Shape;129;p4"/>
          <p:cNvSpPr txBox="1"/>
          <p:nvPr/>
        </p:nvSpPr>
        <p:spPr>
          <a:xfrm>
            <a:off x="11794025" y="6488125"/>
            <a:ext cx="3852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4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" name="Google Shape;95;p1">
            <a:extLst>
              <a:ext uri="{FF2B5EF4-FFF2-40B4-BE49-F238E27FC236}">
                <a16:creationId xmlns:a16="http://schemas.microsoft.com/office/drawing/2014/main" id="{159DA5CB-2D32-4BA3-A380-B009A00621C7}"/>
              </a:ext>
            </a:extLst>
          </p:cNvPr>
          <p:cNvSpPr txBox="1"/>
          <p:nvPr/>
        </p:nvSpPr>
        <p:spPr>
          <a:xfrm>
            <a:off x="211253" y="6226535"/>
            <a:ext cx="570615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Projekt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ArcheoDanube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je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financován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z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fondů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Evropské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unie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(ERDF, IPA, ENI) a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vlády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České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republiky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/>
          <p:nvPr/>
        </p:nvSpPr>
        <p:spPr>
          <a:xfrm>
            <a:off x="-1588" y="5805488"/>
            <a:ext cx="12193588" cy="1052512"/>
          </a:xfrm>
          <a:prstGeom prst="rect">
            <a:avLst/>
          </a:prstGeom>
          <a:solidFill>
            <a:srgbClr val="FD696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-1588" y="5808663"/>
            <a:ext cx="12193588" cy="1054100"/>
          </a:xfrm>
          <a:prstGeom prst="rect">
            <a:avLst/>
          </a:prstGeom>
          <a:solidFill>
            <a:srgbClr val="FD696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-1588" y="5805488"/>
            <a:ext cx="6267451" cy="1052512"/>
          </a:xfrm>
          <a:prstGeom prst="rect">
            <a:avLst/>
          </a:prstGeom>
          <a:solidFill>
            <a:srgbClr val="2E4D6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8" name="Google Shape;138;p5" descr="black and white logo ink-BIG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4938" y="5372100"/>
            <a:ext cx="2662237" cy="188118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 txBox="1"/>
          <p:nvPr/>
        </p:nvSpPr>
        <p:spPr>
          <a:xfrm>
            <a:off x="281001" y="346075"/>
            <a:ext cx="115587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Listiny a jiné dogmatické dokumenty</a:t>
            </a:r>
            <a:endParaRPr dirty="0"/>
          </a:p>
        </p:txBody>
      </p:sp>
      <p:sp>
        <p:nvSpPr>
          <p:cNvPr id="140" name="Google Shape;140;p5"/>
          <p:cNvSpPr txBox="1"/>
          <p:nvPr/>
        </p:nvSpPr>
        <p:spPr>
          <a:xfrm>
            <a:off x="4248175" y="1352550"/>
            <a:ext cx="3462300" cy="335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Návrhy a doporučení na mezinárodní konferenci ICOMOS na téma Archeologické parky a naleziště </a:t>
            </a:r>
            <a:r>
              <a:rPr lang="en-CA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(2015)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Výkonný orgán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 ICOMOS </a:t>
            </a:r>
            <a:r>
              <a:rPr lang="en-CA" sz="2000" b="0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Mezinárodní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000" b="0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rada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000" b="0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památek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a </a:t>
            </a:r>
            <a:r>
              <a:rPr lang="en-CA" sz="2000" b="0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sídel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8375650" y="1358900"/>
            <a:ext cx="3463925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Směrnice pro správu veřejných archeologických nalezišť</a:t>
            </a:r>
            <a:r>
              <a:rPr lang="en-CA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Salalah (2017)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Výkonný orgán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 ICOMOS </a:t>
            </a:r>
            <a:r>
              <a:rPr lang="en-CA" sz="2000" b="0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Mezinárodní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000" b="0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rada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000" b="0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památek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a </a:t>
            </a:r>
            <a:r>
              <a:rPr lang="en-CA" sz="2000" b="0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sídel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dirty="0"/>
          </a:p>
        </p:txBody>
      </p:sp>
      <p:sp>
        <p:nvSpPr>
          <p:cNvPr id="142" name="Google Shape;142;p5"/>
          <p:cNvSpPr txBox="1"/>
          <p:nvPr/>
        </p:nvSpPr>
        <p:spPr>
          <a:xfrm>
            <a:off x="280938" y="1352538"/>
            <a:ext cx="3463800" cy="335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CA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ICOMOS Charta o </a:t>
            </a:r>
            <a:r>
              <a:rPr lang="en-CA" sz="2400" b="1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interpretaci</a:t>
            </a:r>
            <a:r>
              <a:rPr lang="en-CA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400" b="1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kulturního</a:t>
            </a:r>
            <a:r>
              <a:rPr lang="en-CA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400" b="1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dědictví</a:t>
            </a:r>
            <a:r>
              <a:rPr lang="en-CA" sz="24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(2008)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Výkonný orgán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 ICOMOS </a:t>
            </a:r>
            <a:r>
              <a:rPr lang="en-CA" sz="2000" b="0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Mezinárodní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000" b="0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rada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000" b="0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památek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a </a:t>
            </a:r>
            <a:r>
              <a:rPr lang="en-CA" sz="2000" b="0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sídel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lang="cs-CZ" sz="20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 dirty="0">
                <a:solidFill>
                  <a:schemeClr val="dk1"/>
                </a:solidFill>
                <a:latin typeface="Avenir"/>
                <a:sym typeface="Avenir"/>
              </a:rPr>
              <a:t>Český výkonný orgán: </a:t>
            </a:r>
            <a:r>
              <a:rPr lang="cs-CZ" sz="2000" dirty="0">
                <a:solidFill>
                  <a:schemeClr val="dk1"/>
                </a:solidFill>
                <a:latin typeface="Avenir"/>
                <a:sym typeface="Avenir"/>
                <a:hlinkClick r:id="rId4"/>
              </a:rPr>
              <a:t>ČNK ICOMOS</a:t>
            </a:r>
            <a:r>
              <a:rPr lang="cs-CZ" sz="2000" dirty="0">
                <a:solidFill>
                  <a:schemeClr val="dk1"/>
                </a:solidFill>
                <a:latin typeface="Avenir"/>
                <a:sym typeface="Avenir"/>
              </a:rPr>
              <a:t> - Český národní komitét Mezinárodní rady památek a sídel</a:t>
            </a:r>
            <a:endParaRPr dirty="0"/>
          </a:p>
        </p:txBody>
      </p:sp>
      <p:cxnSp>
        <p:nvCxnSpPr>
          <p:cNvPr id="143" name="Google Shape;143;p5"/>
          <p:cNvCxnSpPr/>
          <p:nvPr/>
        </p:nvCxnSpPr>
        <p:spPr>
          <a:xfrm>
            <a:off x="3937000" y="1352550"/>
            <a:ext cx="0" cy="4152900"/>
          </a:xfrm>
          <a:prstGeom prst="straightConnector1">
            <a:avLst/>
          </a:prstGeom>
          <a:noFill/>
          <a:ln w="38100" cap="flat" cmpd="sng">
            <a:solidFill>
              <a:srgbClr val="FB696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" name="Google Shape;144;p5"/>
          <p:cNvCxnSpPr/>
          <p:nvPr/>
        </p:nvCxnSpPr>
        <p:spPr>
          <a:xfrm>
            <a:off x="8021638" y="1352550"/>
            <a:ext cx="0" cy="4152900"/>
          </a:xfrm>
          <a:prstGeom prst="straightConnector1">
            <a:avLst/>
          </a:prstGeom>
          <a:noFill/>
          <a:ln w="38100" cap="flat" cmpd="sng">
            <a:solidFill>
              <a:srgbClr val="FB696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5" name="Google Shape;145;p5"/>
          <p:cNvSpPr txBox="1"/>
          <p:nvPr/>
        </p:nvSpPr>
        <p:spPr>
          <a:xfrm>
            <a:off x="11772175" y="6488125"/>
            <a:ext cx="4071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5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" name="Google Shape;95;p1">
            <a:extLst>
              <a:ext uri="{FF2B5EF4-FFF2-40B4-BE49-F238E27FC236}">
                <a16:creationId xmlns:a16="http://schemas.microsoft.com/office/drawing/2014/main" id="{0C4A6A47-EF61-432F-8366-C57D5F7F6B35}"/>
              </a:ext>
            </a:extLst>
          </p:cNvPr>
          <p:cNvSpPr txBox="1"/>
          <p:nvPr/>
        </p:nvSpPr>
        <p:spPr>
          <a:xfrm>
            <a:off x="211253" y="6226535"/>
            <a:ext cx="570615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Projekt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ArcheoDanube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je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financován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z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fondů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Evropské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unie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(ERDF, IPA, ENI) a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vlády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České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republiky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/>
          <p:nvPr/>
        </p:nvSpPr>
        <p:spPr>
          <a:xfrm>
            <a:off x="-1588" y="5805488"/>
            <a:ext cx="12193588" cy="1052512"/>
          </a:xfrm>
          <a:prstGeom prst="rect">
            <a:avLst/>
          </a:prstGeom>
          <a:solidFill>
            <a:srgbClr val="FD696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-1588" y="5808663"/>
            <a:ext cx="12193588" cy="1054100"/>
          </a:xfrm>
          <a:prstGeom prst="rect">
            <a:avLst/>
          </a:prstGeom>
          <a:solidFill>
            <a:srgbClr val="FD696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-1588" y="5805488"/>
            <a:ext cx="6267451" cy="1052512"/>
          </a:xfrm>
          <a:prstGeom prst="rect">
            <a:avLst/>
          </a:prstGeom>
          <a:solidFill>
            <a:srgbClr val="2E4D6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4" name="Google Shape;154;p6" descr="black and white logo ink-BIG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4938" y="5372100"/>
            <a:ext cx="2662237" cy="188118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/>
          <p:nvPr/>
        </p:nvSpPr>
        <p:spPr>
          <a:xfrm>
            <a:off x="280988" y="346075"/>
            <a:ext cx="1090136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CA" sz="40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Relevant</a:t>
            </a:r>
            <a:r>
              <a:rPr lang="cs-CZ" sz="40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ní</a:t>
            </a:r>
            <a:r>
              <a:rPr lang="en-CA" sz="40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cs-CZ" sz="40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aspekty</a:t>
            </a:r>
            <a:r>
              <a:rPr lang="en-CA" sz="40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cs-CZ" sz="40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pro</a:t>
            </a:r>
            <a:r>
              <a:rPr lang="en-CA" sz="40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CA" sz="4000" b="1" i="1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ARCHEODANUBE</a:t>
            </a:r>
            <a:endParaRPr dirty="0"/>
          </a:p>
        </p:txBody>
      </p:sp>
      <p:sp>
        <p:nvSpPr>
          <p:cNvPr id="156" name="Google Shape;156;p6"/>
          <p:cNvSpPr txBox="1"/>
          <p:nvPr/>
        </p:nvSpPr>
        <p:spPr>
          <a:xfrm>
            <a:off x="1457325" y="1458925"/>
            <a:ext cx="17373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hodnocení</a:t>
            </a:r>
            <a:r>
              <a:rPr lang="en-CA" sz="20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&amp; 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posudky</a:t>
            </a:r>
            <a:r>
              <a:rPr lang="en-CA" sz="20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dirty="0"/>
          </a:p>
        </p:txBody>
      </p:sp>
      <p:sp>
        <p:nvSpPr>
          <p:cNvPr id="157" name="Google Shape;157;p6"/>
          <p:cNvSpPr txBox="1"/>
          <p:nvPr/>
        </p:nvSpPr>
        <p:spPr>
          <a:xfrm>
            <a:off x="1470025" y="4627563"/>
            <a:ext cx="230663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udržování archeologických památek</a:t>
            </a:r>
            <a:endParaRPr dirty="0"/>
          </a:p>
        </p:txBody>
      </p:sp>
      <p:sp>
        <p:nvSpPr>
          <p:cNvPr id="158" name="Google Shape;158;p6"/>
          <p:cNvSpPr txBox="1"/>
          <p:nvPr/>
        </p:nvSpPr>
        <p:spPr>
          <a:xfrm>
            <a:off x="5811838" y="1425575"/>
            <a:ext cx="223837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dentifikace archeologických památek</a:t>
            </a:r>
            <a:endParaRPr dirty="0"/>
          </a:p>
        </p:txBody>
      </p:sp>
      <p:sp>
        <p:nvSpPr>
          <p:cNvPr id="159" name="Google Shape;159;p6"/>
          <p:cNvSpPr txBox="1"/>
          <p:nvPr/>
        </p:nvSpPr>
        <p:spPr>
          <a:xfrm>
            <a:off x="5916613" y="3074988"/>
            <a:ext cx="202882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edestruktivní metody</a:t>
            </a:r>
            <a:endParaRPr dirty="0"/>
          </a:p>
        </p:txBody>
      </p:sp>
      <p:sp>
        <p:nvSpPr>
          <p:cNvPr id="160" name="Google Shape;160;p6"/>
          <p:cNvSpPr txBox="1"/>
          <p:nvPr/>
        </p:nvSpPr>
        <p:spPr>
          <a:xfrm>
            <a:off x="5970588" y="4627563"/>
            <a:ext cx="255746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ntegrace památek v rámci městského plánování </a:t>
            </a:r>
          </a:p>
        </p:txBody>
      </p:sp>
      <p:sp>
        <p:nvSpPr>
          <p:cNvPr id="161" name="Google Shape;161;p6"/>
          <p:cNvSpPr txBox="1"/>
          <p:nvPr/>
        </p:nvSpPr>
        <p:spPr>
          <a:xfrm>
            <a:off x="10144125" y="1438275"/>
            <a:ext cx="17373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lánování managementu</a:t>
            </a:r>
            <a:endParaRPr dirty="0"/>
          </a:p>
        </p:txBody>
      </p:sp>
      <p:sp>
        <p:nvSpPr>
          <p:cNvPr id="162" name="Google Shape;162;p6"/>
          <p:cNvSpPr txBox="1"/>
          <p:nvPr/>
        </p:nvSpPr>
        <p:spPr>
          <a:xfrm>
            <a:off x="10144125" y="3030550"/>
            <a:ext cx="17373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CA" sz="20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 situ 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památková péče</a:t>
            </a:r>
            <a:endParaRPr dirty="0"/>
          </a:p>
        </p:txBody>
      </p:sp>
      <p:sp>
        <p:nvSpPr>
          <p:cNvPr id="163" name="Google Shape;163;p6"/>
          <p:cNvSpPr txBox="1"/>
          <p:nvPr/>
        </p:nvSpPr>
        <p:spPr>
          <a:xfrm>
            <a:off x="10144125" y="4627575"/>
            <a:ext cx="18792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přístupnost</a:t>
            </a:r>
            <a:r>
              <a:rPr lang="en-CA" sz="20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&amp; 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kulturní turismus</a:t>
            </a:r>
            <a:endParaRPr dirty="0"/>
          </a:p>
        </p:txBody>
      </p:sp>
      <p:sp>
        <p:nvSpPr>
          <p:cNvPr id="164" name="Google Shape;164;p6"/>
          <p:cNvSpPr txBox="1"/>
          <p:nvPr/>
        </p:nvSpPr>
        <p:spPr>
          <a:xfrm>
            <a:off x="1454150" y="3141663"/>
            <a:ext cx="279717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áv</a:t>
            </a:r>
            <a:r>
              <a:rPr lang="cs-CZ" sz="20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rhy k památkové péči</a:t>
            </a:r>
            <a:r>
              <a:rPr lang="en-CA" sz="20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&amp; 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prezentace</a:t>
            </a:r>
            <a:r>
              <a:rPr lang="en-CA" sz="20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dirty="0"/>
          </a:p>
        </p:txBody>
      </p:sp>
      <p:pic>
        <p:nvPicPr>
          <p:cNvPr id="165" name="Google Shape;165;p6" descr="Magnifying glas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0250" y="1277938"/>
            <a:ext cx="10795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6" descr="Cit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51375" y="4627563"/>
            <a:ext cx="10795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6" descr="Informati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7963" y="2889250"/>
            <a:ext cx="10795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 descr="Directi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78888" y="2889250"/>
            <a:ext cx="10795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 descr="Checklist RT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0350" y="1262063"/>
            <a:ext cx="10795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6" descr="Tools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4788" y="4481513"/>
            <a:ext cx="10795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6" descr="Large paint brush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540250" y="2765425"/>
            <a:ext cx="10795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6" descr="Meeti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80475" y="1262063"/>
            <a:ext cx="1081088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6"/>
          <p:cNvSpPr txBox="1"/>
          <p:nvPr/>
        </p:nvSpPr>
        <p:spPr>
          <a:xfrm>
            <a:off x="11804925" y="6488125"/>
            <a:ext cx="3744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6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74" name="Google Shape;174;p6" descr="Signpost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097963" y="4438650"/>
            <a:ext cx="1079500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95;p1">
            <a:extLst>
              <a:ext uri="{FF2B5EF4-FFF2-40B4-BE49-F238E27FC236}">
                <a16:creationId xmlns:a16="http://schemas.microsoft.com/office/drawing/2014/main" id="{02C60C8B-C128-4B16-9790-B225FBDEB515}"/>
              </a:ext>
            </a:extLst>
          </p:cNvPr>
          <p:cNvSpPr txBox="1"/>
          <p:nvPr/>
        </p:nvSpPr>
        <p:spPr>
          <a:xfrm>
            <a:off x="211253" y="6226535"/>
            <a:ext cx="570615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Projekt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ArcheoDanube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je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financován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z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fondů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Evropské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unie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(ERDF, IPA, ENI) a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vlády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České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republiky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/>
          <p:nvPr/>
        </p:nvSpPr>
        <p:spPr>
          <a:xfrm>
            <a:off x="-1588" y="5808663"/>
            <a:ext cx="12193588" cy="1054100"/>
          </a:xfrm>
          <a:prstGeom prst="rect">
            <a:avLst/>
          </a:prstGeom>
          <a:solidFill>
            <a:srgbClr val="FB696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-1588" y="5805488"/>
            <a:ext cx="6267451" cy="1052512"/>
          </a:xfrm>
          <a:prstGeom prst="rect">
            <a:avLst/>
          </a:prstGeom>
          <a:solidFill>
            <a:srgbClr val="2E4D6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2" name="Google Shape;182;p7" descr="black and white logo ink-BIG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4938" y="5372100"/>
            <a:ext cx="2662237" cy="188118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7"/>
          <p:cNvSpPr txBox="1"/>
          <p:nvPr/>
        </p:nvSpPr>
        <p:spPr>
          <a:xfrm>
            <a:off x="11783100" y="6488125"/>
            <a:ext cx="3960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7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280988" y="346075"/>
            <a:ext cx="1090136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chemeClr val="dk1"/>
                </a:solidFill>
                <a:latin typeface="Arial Rounded"/>
                <a:sym typeface="Arial Rounded"/>
              </a:rPr>
              <a:t>Integrace památek v rámci městského plánování</a:t>
            </a:r>
            <a:endParaRPr sz="1200" dirty="0"/>
          </a:p>
        </p:txBody>
      </p:sp>
      <p:sp>
        <p:nvSpPr>
          <p:cNvPr id="185" name="Google Shape;185;p7"/>
          <p:cNvSpPr txBox="1"/>
          <p:nvPr/>
        </p:nvSpPr>
        <p:spPr>
          <a:xfrm>
            <a:off x="284175" y="5203825"/>
            <a:ext cx="11746800" cy="10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* 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Na základě </a:t>
            </a:r>
            <a:r>
              <a:rPr lang="en-CA" sz="180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Úmluv</a:t>
            </a:r>
            <a:r>
              <a:rPr lang="cs-CZ" sz="180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y</a:t>
            </a:r>
            <a:r>
              <a:rPr lang="en-CA" sz="180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o </a:t>
            </a:r>
            <a:r>
              <a:rPr lang="en-CA" sz="180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ochraně</a:t>
            </a:r>
            <a:r>
              <a:rPr lang="en-CA" sz="180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80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archeologického</a:t>
            </a:r>
            <a:r>
              <a:rPr lang="en-CA" sz="180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80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dědictví</a:t>
            </a:r>
            <a:r>
              <a:rPr lang="en-CA" sz="180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80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Evropy</a:t>
            </a:r>
            <a:r>
              <a:rPr lang="en-CA" sz="180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(1995), </a:t>
            </a:r>
            <a:r>
              <a:rPr lang="cs-CZ" sz="1800" b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podepsané všemi partnery projektu.</a:t>
            </a:r>
            <a:endParaRPr sz="1800" b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6" name="Google Shape;186;p7"/>
          <p:cNvSpPr txBox="1"/>
          <p:nvPr/>
        </p:nvSpPr>
        <p:spPr>
          <a:xfrm>
            <a:off x="4364038" y="2155825"/>
            <a:ext cx="3462337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alorizace</a:t>
            </a:r>
            <a:r>
              <a:rPr lang="en-CA" sz="2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&amp; </a:t>
            </a:r>
            <a:endParaRPr lang="cs-CZ" sz="24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ylepšení archeologických nalezišť v rámci rozvoje nástrojů územního plánování </a:t>
            </a:r>
            <a:r>
              <a:rPr lang="en-CA" sz="2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7"/>
          <p:cNvSpPr txBox="1"/>
          <p:nvPr/>
        </p:nvSpPr>
        <p:spPr>
          <a:xfrm>
            <a:off x="8420100" y="2155825"/>
            <a:ext cx="3463925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k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onsolidace archeologických památek </a:t>
            </a:r>
            <a:r>
              <a:rPr lang="en-CA" sz="2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&amp;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městská mobilita</a:t>
            </a:r>
            <a:endParaRPr dirty="0"/>
          </a:p>
        </p:txBody>
      </p:sp>
      <p:cxnSp>
        <p:nvCxnSpPr>
          <p:cNvPr id="188" name="Google Shape;188;p7"/>
          <p:cNvCxnSpPr/>
          <p:nvPr/>
        </p:nvCxnSpPr>
        <p:spPr>
          <a:xfrm>
            <a:off x="3963988" y="2057400"/>
            <a:ext cx="0" cy="2160588"/>
          </a:xfrm>
          <a:prstGeom prst="straightConnector1">
            <a:avLst/>
          </a:prstGeom>
          <a:noFill/>
          <a:ln w="38100" cap="flat" cmpd="sng">
            <a:solidFill>
              <a:srgbClr val="2E4D6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" name="Google Shape;189;p7"/>
          <p:cNvCxnSpPr/>
          <p:nvPr/>
        </p:nvCxnSpPr>
        <p:spPr>
          <a:xfrm>
            <a:off x="8088313" y="2057400"/>
            <a:ext cx="0" cy="2160588"/>
          </a:xfrm>
          <a:prstGeom prst="straightConnector1">
            <a:avLst/>
          </a:prstGeom>
          <a:noFill/>
          <a:ln w="38100" cap="flat" cmpd="sng">
            <a:solidFill>
              <a:srgbClr val="2E4D6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0" name="Google Shape;190;p7"/>
          <p:cNvSpPr txBox="1"/>
          <p:nvPr/>
        </p:nvSpPr>
        <p:spPr>
          <a:xfrm>
            <a:off x="280988" y="1358900"/>
            <a:ext cx="3463925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2800" b="1" dirty="0">
                <a:solidFill>
                  <a:schemeClr val="dk1"/>
                </a:solidFill>
                <a:latin typeface="Avenir"/>
                <a:sym typeface="Avenir"/>
              </a:rPr>
              <a:t>Hlavní záměry</a:t>
            </a:r>
            <a:endParaRPr dirty="0"/>
          </a:p>
        </p:txBody>
      </p:sp>
      <p:sp>
        <p:nvSpPr>
          <p:cNvPr id="191" name="Google Shape;191;p7"/>
          <p:cNvSpPr txBox="1"/>
          <p:nvPr/>
        </p:nvSpPr>
        <p:spPr>
          <a:xfrm>
            <a:off x="279400" y="2155825"/>
            <a:ext cx="3463925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chrana</a:t>
            </a:r>
            <a:r>
              <a:rPr lang="en-CA" sz="2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&amp;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zachování archeologických památek</a:t>
            </a:r>
            <a:r>
              <a:rPr lang="en-CA" sz="2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*</a:t>
            </a:r>
            <a:endParaRPr dirty="0"/>
          </a:p>
        </p:txBody>
      </p:sp>
      <p:pic>
        <p:nvPicPr>
          <p:cNvPr id="192" name="Google Shape;192;p7" descr="Bullsey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66388" y="3590925"/>
            <a:ext cx="1439862" cy="143986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5;p1">
            <a:extLst>
              <a:ext uri="{FF2B5EF4-FFF2-40B4-BE49-F238E27FC236}">
                <a16:creationId xmlns:a16="http://schemas.microsoft.com/office/drawing/2014/main" id="{6BF83248-3F05-47AE-8759-F6D837CDAC8D}"/>
              </a:ext>
            </a:extLst>
          </p:cNvPr>
          <p:cNvSpPr txBox="1"/>
          <p:nvPr/>
        </p:nvSpPr>
        <p:spPr>
          <a:xfrm>
            <a:off x="211253" y="6226535"/>
            <a:ext cx="570615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Projekt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ArcheoDanube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je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financován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z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fondů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Evropské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unie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(ERDF, IPA, ENI) a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vlády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České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republiky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/>
          <p:nvPr/>
        </p:nvSpPr>
        <p:spPr>
          <a:xfrm>
            <a:off x="206375" y="6321425"/>
            <a:ext cx="626745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Project co-funded by the European Union funds (ERDF, IPA, ENI</a:t>
            </a:r>
            <a:r>
              <a:rPr lang="en-CA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6362" y="-89787"/>
            <a:ext cx="12304714" cy="736917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8"/>
          <p:cNvSpPr txBox="1"/>
          <p:nvPr/>
        </p:nvSpPr>
        <p:spPr>
          <a:xfrm>
            <a:off x="280988" y="346075"/>
            <a:ext cx="1191101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cs-CZ" sz="48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Koncept archeologického parku </a:t>
            </a:r>
            <a:r>
              <a:rPr lang="en-CA" sz="4800" b="1" i="1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ARCHEODANUBE</a:t>
            </a:r>
            <a:r>
              <a:rPr lang="en-CA" sz="48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dirty="0"/>
          </a:p>
        </p:txBody>
      </p:sp>
      <p:sp>
        <p:nvSpPr>
          <p:cNvPr id="202" name="Google Shape;202;p8"/>
          <p:cNvSpPr txBox="1"/>
          <p:nvPr/>
        </p:nvSpPr>
        <p:spPr>
          <a:xfrm>
            <a:off x="11826775" y="6488125"/>
            <a:ext cx="3525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CA" sz="16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8</a:t>
            </a: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3" name="Google Shape;203;p8"/>
          <p:cNvSpPr txBox="1"/>
          <p:nvPr/>
        </p:nvSpPr>
        <p:spPr>
          <a:xfrm>
            <a:off x="93663" y="6488113"/>
            <a:ext cx="299677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CA" sz="16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© Carnuntum 2016</a:t>
            </a:r>
            <a:endParaRPr sz="16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/>
          <p:nvPr/>
        </p:nvSpPr>
        <p:spPr>
          <a:xfrm>
            <a:off x="392113" y="1487488"/>
            <a:ext cx="11406187" cy="386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1" dirty="0">
                <a:solidFill>
                  <a:schemeClr val="dk1"/>
                </a:solidFill>
                <a:latin typeface="Arial Rounded"/>
                <a:sym typeface="Arial Rounded"/>
              </a:rPr>
              <a:t>Archeologie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z původně řeckého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00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arkhaios</a:t>
            </a:r>
            <a:r>
              <a:rPr lang="en-CA" sz="200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starověký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) </a:t>
            </a:r>
            <a:r>
              <a:rPr lang="en-CA" sz="200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– 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 </a:t>
            </a:r>
            <a:r>
              <a:rPr lang="en-CA" sz="200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lógos</a:t>
            </a:r>
            <a:r>
              <a:rPr lang="en-CA" sz="200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učení se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)</a:t>
            </a:r>
            <a:r>
              <a:rPr lang="en-CA" sz="200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–  </a:t>
            </a:r>
            <a:r>
              <a:rPr lang="en-CA" sz="200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arkhaiologia</a:t>
            </a:r>
            <a:r>
              <a:rPr lang="en-CA" sz="200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studium historie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).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Dnešní definice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 je </a:t>
            </a:r>
            <a:r>
              <a:rPr lang="en-CA" sz="2000" b="0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věda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000" b="0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studující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000" b="0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minulé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000" b="0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lidské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000" b="0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společnosti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000" b="0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prostřednictvím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000" b="0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archeologických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000" b="0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pramenů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  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Archeologická naleziště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 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místa, na kterých byla v minulosti zaznamenána lidská aktivita a byly zachovány materiální pozůstatky této aktivity.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None/>
            </a:pPr>
            <a:endParaRPr sz="2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CA" sz="24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Park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z původně německého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00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Pferrih</a:t>
            </a:r>
            <a:r>
              <a:rPr lang="en-CA" sz="200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výběh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) – 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středověké latiny </a:t>
            </a:r>
            <a:r>
              <a:rPr lang="en-CA" sz="200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parricus</a:t>
            </a:r>
            <a:r>
              <a:rPr lang="en-CA" sz="200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ohrada, prostor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) </a:t>
            </a:r>
            <a:r>
              <a:rPr lang="en-CA" sz="200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– 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star</a:t>
            </a:r>
            <a:r>
              <a:rPr lang="cs-CZ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é francouzštiny </a:t>
            </a:r>
            <a:r>
              <a:rPr lang="en-CA" sz="200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parc 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uzavřený les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) </a:t>
            </a:r>
            <a:r>
              <a:rPr lang="en-CA" sz="200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– 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anglického </a:t>
            </a:r>
            <a:r>
              <a:rPr lang="en-CA" sz="200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park 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uzavřená oblast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).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Dnešní definice</a:t>
            </a:r>
            <a:r>
              <a:rPr lang="en-CA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 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veřejná zahrada nebo část země užívaná pro rekreaci a určený specifickému účelu. </a:t>
            </a:r>
            <a:endParaRPr dirty="0"/>
          </a:p>
        </p:txBody>
      </p:sp>
      <p:sp>
        <p:nvSpPr>
          <p:cNvPr id="209" name="Google Shape;209;p9"/>
          <p:cNvSpPr/>
          <p:nvPr/>
        </p:nvSpPr>
        <p:spPr>
          <a:xfrm>
            <a:off x="-1588" y="5805488"/>
            <a:ext cx="12193588" cy="1052512"/>
          </a:xfrm>
          <a:prstGeom prst="rect">
            <a:avLst/>
          </a:prstGeom>
          <a:solidFill>
            <a:srgbClr val="FD696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0" name="Google Shape;210;p9"/>
          <p:cNvSpPr/>
          <p:nvPr/>
        </p:nvSpPr>
        <p:spPr>
          <a:xfrm>
            <a:off x="-1588" y="5805488"/>
            <a:ext cx="6267451" cy="1052512"/>
          </a:xfrm>
          <a:prstGeom prst="rect">
            <a:avLst/>
          </a:prstGeom>
          <a:solidFill>
            <a:srgbClr val="2E4D6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1" name="Google Shape;211;p9" descr="black and white logo ink-BIG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4938" y="5372100"/>
            <a:ext cx="2662237" cy="188118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9"/>
          <p:cNvSpPr txBox="1"/>
          <p:nvPr/>
        </p:nvSpPr>
        <p:spPr>
          <a:xfrm>
            <a:off x="280988" y="346075"/>
            <a:ext cx="955992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Základní pojmy – archeologický park</a:t>
            </a:r>
            <a:endParaRPr dirty="0"/>
          </a:p>
        </p:txBody>
      </p:sp>
      <p:sp>
        <p:nvSpPr>
          <p:cNvPr id="213" name="Google Shape;213;p9"/>
          <p:cNvSpPr txBox="1"/>
          <p:nvPr/>
        </p:nvSpPr>
        <p:spPr>
          <a:xfrm>
            <a:off x="11798300" y="6488125"/>
            <a:ext cx="3810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9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4" name="Google Shape;214;p9"/>
          <p:cNvSpPr/>
          <p:nvPr/>
        </p:nvSpPr>
        <p:spPr>
          <a:xfrm rot="2455789">
            <a:off x="10209312" y="530171"/>
            <a:ext cx="1423989" cy="103505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970" y="0"/>
                </a:moveTo>
                <a:cubicBezTo>
                  <a:pt x="4727" y="0"/>
                  <a:pt x="4529" y="339"/>
                  <a:pt x="4529" y="754"/>
                </a:cubicBezTo>
                <a:lnTo>
                  <a:pt x="4529" y="7491"/>
                </a:lnTo>
                <a:cubicBezTo>
                  <a:pt x="4382" y="8825"/>
                  <a:pt x="3672" y="8999"/>
                  <a:pt x="3672" y="8999"/>
                </a:cubicBezTo>
                <a:cubicBezTo>
                  <a:pt x="3377" y="9059"/>
                  <a:pt x="2943" y="8562"/>
                  <a:pt x="2783" y="8363"/>
                </a:cubicBezTo>
                <a:cubicBezTo>
                  <a:pt x="2489" y="7923"/>
                  <a:pt x="2110" y="7658"/>
                  <a:pt x="1698" y="7658"/>
                </a:cubicBezTo>
                <a:cubicBezTo>
                  <a:pt x="760" y="7658"/>
                  <a:pt x="0" y="9026"/>
                  <a:pt x="0" y="10717"/>
                </a:cubicBezTo>
                <a:cubicBezTo>
                  <a:pt x="0" y="12407"/>
                  <a:pt x="760" y="13778"/>
                  <a:pt x="1698" y="13778"/>
                </a:cubicBezTo>
                <a:cubicBezTo>
                  <a:pt x="2082" y="13778"/>
                  <a:pt x="2436" y="13545"/>
                  <a:pt x="2720" y="13157"/>
                </a:cubicBezTo>
                <a:lnTo>
                  <a:pt x="2720" y="13160"/>
                </a:lnTo>
                <a:cubicBezTo>
                  <a:pt x="2746" y="13124"/>
                  <a:pt x="3313" y="12370"/>
                  <a:pt x="3672" y="12443"/>
                </a:cubicBezTo>
                <a:cubicBezTo>
                  <a:pt x="3672" y="12443"/>
                  <a:pt x="4382" y="12617"/>
                  <a:pt x="4529" y="13951"/>
                </a:cubicBezTo>
                <a:lnTo>
                  <a:pt x="4529" y="20846"/>
                </a:lnTo>
                <a:cubicBezTo>
                  <a:pt x="4529" y="21260"/>
                  <a:pt x="4727" y="21600"/>
                  <a:pt x="4970" y="21600"/>
                </a:cubicBezTo>
                <a:lnTo>
                  <a:pt x="9322" y="21600"/>
                </a:lnTo>
                <a:cubicBezTo>
                  <a:pt x="9749" y="21162"/>
                  <a:pt x="9815" y="20388"/>
                  <a:pt x="9815" y="20388"/>
                </a:cubicBezTo>
                <a:cubicBezTo>
                  <a:pt x="9857" y="19778"/>
                  <a:pt x="9419" y="18814"/>
                  <a:pt x="9396" y="18765"/>
                </a:cubicBezTo>
                <a:lnTo>
                  <a:pt x="9394" y="18763"/>
                </a:lnTo>
                <a:cubicBezTo>
                  <a:pt x="9168" y="18278"/>
                  <a:pt x="9032" y="17676"/>
                  <a:pt x="9032" y="17022"/>
                </a:cubicBezTo>
                <a:cubicBezTo>
                  <a:pt x="9032" y="15422"/>
                  <a:pt x="9836" y="14124"/>
                  <a:pt x="10827" y="14124"/>
                </a:cubicBezTo>
                <a:cubicBezTo>
                  <a:pt x="11818" y="14124"/>
                  <a:pt x="12621" y="15422"/>
                  <a:pt x="12621" y="17022"/>
                </a:cubicBezTo>
                <a:cubicBezTo>
                  <a:pt x="12621" y="17724"/>
                  <a:pt x="12467" y="18368"/>
                  <a:pt x="12209" y="18869"/>
                </a:cubicBezTo>
                <a:cubicBezTo>
                  <a:pt x="12092" y="19143"/>
                  <a:pt x="11799" y="19886"/>
                  <a:pt x="11834" y="20388"/>
                </a:cubicBezTo>
                <a:cubicBezTo>
                  <a:pt x="11834" y="20388"/>
                  <a:pt x="11900" y="21162"/>
                  <a:pt x="12327" y="21600"/>
                </a:cubicBezTo>
                <a:lnTo>
                  <a:pt x="16679" y="21600"/>
                </a:lnTo>
                <a:cubicBezTo>
                  <a:pt x="16922" y="21600"/>
                  <a:pt x="17120" y="21261"/>
                  <a:pt x="17120" y="20846"/>
                </a:cubicBezTo>
                <a:lnTo>
                  <a:pt x="17120" y="13499"/>
                </a:lnTo>
                <a:cubicBezTo>
                  <a:pt x="17332" y="12447"/>
                  <a:pt x="17928" y="12299"/>
                  <a:pt x="17928" y="12299"/>
                </a:cubicBezTo>
                <a:cubicBezTo>
                  <a:pt x="18223" y="12239"/>
                  <a:pt x="18657" y="12736"/>
                  <a:pt x="18817" y="12935"/>
                </a:cubicBezTo>
                <a:cubicBezTo>
                  <a:pt x="19111" y="13375"/>
                  <a:pt x="19490" y="13640"/>
                  <a:pt x="19902" y="13640"/>
                </a:cubicBezTo>
                <a:cubicBezTo>
                  <a:pt x="20840" y="13640"/>
                  <a:pt x="21600" y="12272"/>
                  <a:pt x="21600" y="10581"/>
                </a:cubicBezTo>
                <a:cubicBezTo>
                  <a:pt x="21600" y="8891"/>
                  <a:pt x="20840" y="7519"/>
                  <a:pt x="19902" y="7519"/>
                </a:cubicBezTo>
                <a:cubicBezTo>
                  <a:pt x="19518" y="7519"/>
                  <a:pt x="19164" y="7753"/>
                  <a:pt x="18880" y="8141"/>
                </a:cubicBezTo>
                <a:lnTo>
                  <a:pt x="18880" y="8138"/>
                </a:lnTo>
                <a:cubicBezTo>
                  <a:pt x="18854" y="8174"/>
                  <a:pt x="18287" y="8928"/>
                  <a:pt x="17928" y="8855"/>
                </a:cubicBezTo>
                <a:cubicBezTo>
                  <a:pt x="17928" y="8855"/>
                  <a:pt x="17332" y="8707"/>
                  <a:pt x="17120" y="7655"/>
                </a:cubicBezTo>
                <a:lnTo>
                  <a:pt x="17120" y="6814"/>
                </a:lnTo>
                <a:lnTo>
                  <a:pt x="17120" y="754"/>
                </a:lnTo>
                <a:cubicBezTo>
                  <a:pt x="17120" y="340"/>
                  <a:pt x="16921" y="0"/>
                  <a:pt x="16678" y="0"/>
                </a:cubicBezTo>
                <a:lnTo>
                  <a:pt x="12110" y="0"/>
                </a:lnTo>
                <a:cubicBezTo>
                  <a:pt x="11780" y="445"/>
                  <a:pt x="11725" y="1085"/>
                  <a:pt x="11725" y="1085"/>
                </a:cubicBezTo>
                <a:cubicBezTo>
                  <a:pt x="11682" y="1697"/>
                  <a:pt x="12124" y="2664"/>
                  <a:pt x="12145" y="2708"/>
                </a:cubicBezTo>
                <a:lnTo>
                  <a:pt x="12142" y="2708"/>
                </a:lnTo>
                <a:cubicBezTo>
                  <a:pt x="12369" y="3193"/>
                  <a:pt x="12506" y="3796"/>
                  <a:pt x="12506" y="4452"/>
                </a:cubicBezTo>
                <a:cubicBezTo>
                  <a:pt x="12506" y="6051"/>
                  <a:pt x="11704" y="7347"/>
                  <a:pt x="10712" y="7347"/>
                </a:cubicBezTo>
                <a:cubicBezTo>
                  <a:pt x="9721" y="7347"/>
                  <a:pt x="8917" y="6051"/>
                  <a:pt x="8917" y="4452"/>
                </a:cubicBezTo>
                <a:cubicBezTo>
                  <a:pt x="8917" y="3749"/>
                  <a:pt x="9072" y="3103"/>
                  <a:pt x="9330" y="2601"/>
                </a:cubicBezTo>
                <a:cubicBezTo>
                  <a:pt x="9447" y="2328"/>
                  <a:pt x="9738" y="1588"/>
                  <a:pt x="9703" y="1085"/>
                </a:cubicBezTo>
                <a:cubicBezTo>
                  <a:pt x="9703" y="1085"/>
                  <a:pt x="9648" y="445"/>
                  <a:pt x="9318" y="0"/>
                </a:cubicBezTo>
                <a:lnTo>
                  <a:pt x="4970" y="0"/>
                </a:lnTo>
                <a:close/>
              </a:path>
            </a:pathLst>
          </a:custGeom>
          <a:solidFill>
            <a:srgbClr val="2E4D6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5;p1">
            <a:extLst>
              <a:ext uri="{FF2B5EF4-FFF2-40B4-BE49-F238E27FC236}">
                <a16:creationId xmlns:a16="http://schemas.microsoft.com/office/drawing/2014/main" id="{75588D7B-1F0C-4FF8-8B78-E336256149BD}"/>
              </a:ext>
            </a:extLst>
          </p:cNvPr>
          <p:cNvSpPr txBox="1"/>
          <p:nvPr/>
        </p:nvSpPr>
        <p:spPr>
          <a:xfrm>
            <a:off x="211253" y="6226535"/>
            <a:ext cx="570615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Projekt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ArcheoDanube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je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financován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z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fondů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Evropské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unie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(ERDF, IPA, ENI) a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vlády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České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republiky</a:t>
            </a:r>
            <a:r>
              <a:rPr lang="en-CA" sz="14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9ECC0D4F91C9841AE9D61F00DEEF697" ma:contentTypeVersion="12" ma:contentTypeDescription="Vytvoří nový dokument" ma:contentTypeScope="" ma:versionID="5ff294c72cbd466f0deb9fb6ac5dea09">
  <xsd:schema xmlns:xsd="http://www.w3.org/2001/XMLSchema" xmlns:xs="http://www.w3.org/2001/XMLSchema" xmlns:p="http://schemas.microsoft.com/office/2006/metadata/properties" xmlns:ns2="846ce3a8-405a-48c5-b953-024cc9ff8d5c" xmlns:ns3="eaeec678-e23f-4141-88a9-2d5ecc2ad676" targetNamespace="http://schemas.microsoft.com/office/2006/metadata/properties" ma:root="true" ma:fieldsID="29110529ff8e3bef91a548bacacbddaa" ns2:_="" ns3:_="">
    <xsd:import namespace="846ce3a8-405a-48c5-b953-024cc9ff8d5c"/>
    <xsd:import namespace="eaeec678-e23f-4141-88a9-2d5ecc2ad6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6ce3a8-405a-48c5-b953-024cc9ff8d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eec678-e23f-4141-88a9-2d5ecc2ad67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2677FF-D3DC-4B98-91C6-D26173AE1C9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1BD9779-9E16-4029-BDD7-E94114A32E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2CC77E-FDAA-47FB-933D-E50A6821F8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6ce3a8-405a-48c5-b953-024cc9ff8d5c"/>
    <ds:schemaRef ds:uri="eaeec678-e23f-4141-88a9-2d5ecc2ad6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1092</Words>
  <Application>Microsoft Office PowerPoint</Application>
  <PresentationFormat>Širokoúhlá obrazovka</PresentationFormat>
  <Paragraphs>133</Paragraphs>
  <Slides>17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 Rounded</vt:lpstr>
      <vt:lpstr>Arial</vt:lpstr>
      <vt:lpstr>Calibri</vt:lpstr>
      <vt:lpstr>Helvetica Neue</vt:lpstr>
      <vt:lpstr>Avenir</vt:lpstr>
      <vt:lpstr>Office Theme</vt:lpstr>
      <vt:lpstr>Danube mezinárodní program ARCHEODANUBE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Danube Transnational Programme ARCHEODANUBE</dc:title>
  <dc:creator>Microsoft Office User</dc:creator>
  <cp:lastModifiedBy>Karolína Duschková</cp:lastModifiedBy>
  <cp:revision>1</cp:revision>
  <dcterms:created xsi:type="dcterms:W3CDTF">2020-12-07T09:19:03Z</dcterms:created>
  <dcterms:modified xsi:type="dcterms:W3CDTF">2021-01-20T15:26:11Z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0x01010019ECC0D4F91C9841AE9D61F00DEEF697</vt:lpwstr>
  </property>
</Properties>
</file>